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 Slab" panose="020B0600000101010101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2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27" autoAdjust="0"/>
  </p:normalViewPr>
  <p:slideViewPr>
    <p:cSldViewPr snapToGrid="0">
      <p:cViewPr varScale="1">
        <p:scale>
          <a:sx n="62" d="100"/>
          <a:sy n="62" d="100"/>
        </p:scale>
        <p:origin x="2050" y="53"/>
      </p:cViewPr>
      <p:guideLst>
        <p:guide orient="horz" pos="2376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1eb427531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31eb42753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1eb427531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31eb42753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1eb427531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31eb42753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1eb427531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31eb4275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1eb427531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31eb42753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1eb427531_6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31eb427531_6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1eb427531_6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31eb427531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1eb427531_6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31eb427531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1eb427531_7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31eb42753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side_lying</a:t>
            </a: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 - </a:t>
            </a:r>
            <a:r>
              <a:rPr lang="ko-KR" altLang="en-US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옆으로 다리를 뻗고 누운 자세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ko-KR" altLang="en-US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가장 편하게 누워있는 상태</a:t>
            </a:r>
            <a:endParaRPr lang="en-US" altLang="ko-KR" sz="12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belly_lying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엎드린 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배가  바닥에 닿은 상태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),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춥거나 자리가 좁을 때 엎드리는 경우가 많음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Sitting -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견좌자세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상체만 일어난 상태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아플 때 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많이보이는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자세</a:t>
            </a:r>
            <a:endParaRPr lang="en-US" altLang="ko-KR" sz="12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standing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서 있는 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움직일 때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밥먹을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 주로 보임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1eb427531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31eb4275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1eb427531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1eb42753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58200" y="5456238"/>
            <a:ext cx="6858000" cy="81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58200" y="6167120"/>
            <a:ext cx="6858000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Landscape">
  <p:cSld name="Title and Picture Landscap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2"/>
          <p:cNvSpPr>
            <a:spLocks noGrp="1"/>
          </p:cNvSpPr>
          <p:nvPr>
            <p:ph type="pic" idx="2"/>
          </p:nvPr>
        </p:nvSpPr>
        <p:spPr>
          <a:xfrm>
            <a:off x="0" y="1794729"/>
            <a:ext cx="9144000" cy="3720025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1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quare Picture">
  <p:cSld name="Title and Square Pictur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33909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33909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40005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3"/>
          <p:cNvSpPr>
            <a:spLocks noGrp="1"/>
          </p:cNvSpPr>
          <p:nvPr>
            <p:ph type="pic" idx="2"/>
          </p:nvPr>
        </p:nvSpPr>
        <p:spPr>
          <a:xfrm>
            <a:off x="5112730" y="2005014"/>
            <a:ext cx="3017520" cy="3017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Half Picture with Content">
  <p:cSld name="Right Half Picture with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4"/>
          <p:cNvSpPr>
            <a:spLocks noGrp="1"/>
          </p:cNvSpPr>
          <p:nvPr>
            <p:ph type="pic" idx="2"/>
          </p:nvPr>
        </p:nvSpPr>
        <p:spPr>
          <a:xfrm>
            <a:off x="6380544" y="1794729"/>
            <a:ext cx="2763456" cy="3073116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4" name="Google Shape;144;p1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">
  <p:cSld name="75% Pictur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20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Profile">
  <p:cSld name="Two Picture Profi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506731" y="1728788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6"/>
          <p:cNvSpPr>
            <a:spLocks noGrp="1"/>
          </p:cNvSpPr>
          <p:nvPr>
            <p:ph type="pic" idx="3"/>
          </p:nvPr>
        </p:nvSpPr>
        <p:spPr>
          <a:xfrm>
            <a:off x="506731" y="4061619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Placeholder">
  <p:cSld name="3 Picture Placehold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2"/>
          </p:nvPr>
        </p:nvSpPr>
        <p:spPr>
          <a:xfrm>
            <a:off x="685800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7"/>
          <p:cNvSpPr>
            <a:spLocks noGrp="1"/>
          </p:cNvSpPr>
          <p:nvPr>
            <p:ph type="pic" idx="3"/>
          </p:nvPr>
        </p:nvSpPr>
        <p:spPr>
          <a:xfrm>
            <a:off x="3323844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7"/>
          <p:cNvSpPr>
            <a:spLocks noGrp="1"/>
          </p:cNvSpPr>
          <p:nvPr>
            <p:ph type="pic" idx="4"/>
          </p:nvPr>
        </p:nvSpPr>
        <p:spPr>
          <a:xfrm>
            <a:off x="5961888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5" name="Google Shape;165;p17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 Layout">
  <p:cSld name="5 Picture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8"/>
          <p:cNvSpPr>
            <a:spLocks noGrp="1"/>
          </p:cNvSpPr>
          <p:nvPr>
            <p:ph type="pic" idx="2"/>
          </p:nvPr>
        </p:nvSpPr>
        <p:spPr>
          <a:xfrm>
            <a:off x="508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8"/>
          <p:cNvSpPr>
            <a:spLocks noGrp="1"/>
          </p:cNvSpPr>
          <p:nvPr>
            <p:ph type="pic" idx="3"/>
          </p:nvPr>
        </p:nvSpPr>
        <p:spPr>
          <a:xfrm>
            <a:off x="2223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8"/>
          <p:cNvSpPr>
            <a:spLocks noGrp="1"/>
          </p:cNvSpPr>
          <p:nvPr>
            <p:ph type="pic" idx="4"/>
          </p:nvPr>
        </p:nvSpPr>
        <p:spPr>
          <a:xfrm>
            <a:off x="3937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8"/>
          <p:cNvSpPr>
            <a:spLocks noGrp="1"/>
          </p:cNvSpPr>
          <p:nvPr>
            <p:ph type="pic" idx="5"/>
          </p:nvPr>
        </p:nvSpPr>
        <p:spPr>
          <a:xfrm>
            <a:off x="5652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8"/>
          <p:cNvSpPr>
            <a:spLocks noGrp="1"/>
          </p:cNvSpPr>
          <p:nvPr>
            <p:ph type="pic" idx="6"/>
          </p:nvPr>
        </p:nvSpPr>
        <p:spPr>
          <a:xfrm>
            <a:off x="7366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7" name="Google Shape;177;p1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icture Placeholder">
  <p:cSld name="8 Picture Placehol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9"/>
          <p:cNvSpPr>
            <a:spLocks noGrp="1"/>
          </p:cNvSpPr>
          <p:nvPr>
            <p:ph type="pic" idx="2"/>
          </p:nvPr>
        </p:nvSpPr>
        <p:spPr>
          <a:xfrm>
            <a:off x="810102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9"/>
          <p:cNvSpPr>
            <a:spLocks noGrp="1"/>
          </p:cNvSpPr>
          <p:nvPr>
            <p:ph type="pic" idx="3"/>
          </p:nvPr>
        </p:nvSpPr>
        <p:spPr>
          <a:xfrm>
            <a:off x="2839470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19"/>
          <p:cNvSpPr>
            <a:spLocks noGrp="1"/>
          </p:cNvSpPr>
          <p:nvPr>
            <p:ph type="pic" idx="4"/>
          </p:nvPr>
        </p:nvSpPr>
        <p:spPr>
          <a:xfrm>
            <a:off x="4898674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9"/>
          <p:cNvSpPr>
            <a:spLocks noGrp="1"/>
          </p:cNvSpPr>
          <p:nvPr>
            <p:ph type="pic" idx="5"/>
          </p:nvPr>
        </p:nvSpPr>
        <p:spPr>
          <a:xfrm>
            <a:off x="6927215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9"/>
          <p:cNvSpPr>
            <a:spLocks noGrp="1"/>
          </p:cNvSpPr>
          <p:nvPr>
            <p:ph type="pic" idx="6"/>
          </p:nvPr>
        </p:nvSpPr>
        <p:spPr>
          <a:xfrm>
            <a:off x="810102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9"/>
          <p:cNvSpPr>
            <a:spLocks noGrp="1"/>
          </p:cNvSpPr>
          <p:nvPr>
            <p:ph type="pic" idx="7"/>
          </p:nvPr>
        </p:nvSpPr>
        <p:spPr>
          <a:xfrm>
            <a:off x="2839470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9"/>
          <p:cNvSpPr>
            <a:spLocks noGrp="1"/>
          </p:cNvSpPr>
          <p:nvPr>
            <p:ph type="pic" idx="8"/>
          </p:nvPr>
        </p:nvSpPr>
        <p:spPr>
          <a:xfrm>
            <a:off x="4898674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9"/>
          <p:cNvSpPr>
            <a:spLocks noGrp="1"/>
          </p:cNvSpPr>
          <p:nvPr>
            <p:ph type="pic" idx="9"/>
          </p:nvPr>
        </p:nvSpPr>
        <p:spPr>
          <a:xfrm>
            <a:off x="6927215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1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 Portfolio">
  <p:cSld name="75% Picture Portfolio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0"/>
          <p:cNvSpPr>
            <a:spLocks noGrp="1"/>
          </p:cNvSpPr>
          <p:nvPr>
            <p:ph type="pic" idx="2"/>
          </p:nvPr>
        </p:nvSpPr>
        <p:spPr>
          <a:xfrm>
            <a:off x="3028950" y="0"/>
            <a:ext cx="61150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50% Left">
  <p:cSld name="3 Picture 50% Lef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44656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45090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1"/>
          <p:cNvSpPr>
            <a:spLocks noGrp="1"/>
          </p:cNvSpPr>
          <p:nvPr>
            <p:ph type="pic" idx="2"/>
          </p:nvPr>
        </p:nvSpPr>
        <p:spPr>
          <a:xfrm>
            <a:off x="0" y="3445844"/>
            <a:ext cx="4305300" cy="3414531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1"/>
          <p:cNvSpPr>
            <a:spLocks noGrp="1"/>
          </p:cNvSpPr>
          <p:nvPr>
            <p:ph type="pic" idx="3"/>
          </p:nvPr>
        </p:nvSpPr>
        <p:spPr>
          <a:xfrm>
            <a:off x="0" y="-2"/>
            <a:ext cx="2125980" cy="3362445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1"/>
          <p:cNvSpPr>
            <a:spLocks noGrp="1"/>
          </p:cNvSpPr>
          <p:nvPr>
            <p:ph type="pic" idx="4"/>
          </p:nvPr>
        </p:nvSpPr>
        <p:spPr>
          <a:xfrm>
            <a:off x="2179320" y="-2"/>
            <a:ext cx="2125980" cy="33624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670822" y="1685925"/>
            <a:ext cx="4061222" cy="474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70822" y="365126"/>
            <a:ext cx="40612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733169" y="1766916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50% Right">
  <p:cSld name="Picture 50% Righ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238004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238004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>
            <a:off x="281411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2"/>
          <p:cNvSpPr>
            <a:spLocks noGrp="1"/>
          </p:cNvSpPr>
          <p:nvPr>
            <p:ph type="pic" idx="2"/>
          </p:nvPr>
        </p:nvSpPr>
        <p:spPr>
          <a:xfrm>
            <a:off x="6863715" y="1"/>
            <a:ext cx="2280285" cy="3402956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22"/>
          <p:cNvSpPr>
            <a:spLocks noGrp="1"/>
          </p:cNvSpPr>
          <p:nvPr>
            <p:ph type="pic" idx="3"/>
          </p:nvPr>
        </p:nvSpPr>
        <p:spPr>
          <a:xfrm>
            <a:off x="4034790" y="2"/>
            <a:ext cx="276606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2"/>
          <p:cNvSpPr>
            <a:spLocks noGrp="1"/>
          </p:cNvSpPr>
          <p:nvPr>
            <p:ph type="pic" idx="4"/>
          </p:nvPr>
        </p:nvSpPr>
        <p:spPr>
          <a:xfrm>
            <a:off x="6863715" y="3483978"/>
            <a:ext cx="2280285" cy="3383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wcase">
  <p:cSld name="Showcas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3"/>
          <p:cNvSpPr>
            <a:spLocks noGrp="1"/>
          </p:cNvSpPr>
          <p:nvPr>
            <p:ph type="pic" idx="2"/>
          </p:nvPr>
        </p:nvSpPr>
        <p:spPr>
          <a:xfrm>
            <a:off x="0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"/>
          <p:cNvSpPr>
            <a:spLocks noGrp="1"/>
          </p:cNvSpPr>
          <p:nvPr>
            <p:ph type="pic" idx="3"/>
          </p:nvPr>
        </p:nvSpPr>
        <p:spPr>
          <a:xfrm>
            <a:off x="152798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3"/>
          <p:cNvSpPr>
            <a:spLocks noGrp="1"/>
          </p:cNvSpPr>
          <p:nvPr>
            <p:ph type="pic" idx="4"/>
          </p:nvPr>
        </p:nvSpPr>
        <p:spPr>
          <a:xfrm>
            <a:off x="3053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3"/>
          <p:cNvSpPr>
            <a:spLocks noGrp="1"/>
          </p:cNvSpPr>
          <p:nvPr>
            <p:ph type="pic" idx="5"/>
          </p:nvPr>
        </p:nvSpPr>
        <p:spPr>
          <a:xfrm>
            <a:off x="4581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23"/>
          <p:cNvSpPr>
            <a:spLocks noGrp="1"/>
          </p:cNvSpPr>
          <p:nvPr>
            <p:ph type="pic" idx="6"/>
          </p:nvPr>
        </p:nvSpPr>
        <p:spPr>
          <a:xfrm>
            <a:off x="6104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"/>
          <p:cNvSpPr>
            <a:spLocks noGrp="1"/>
          </p:cNvSpPr>
          <p:nvPr>
            <p:ph type="pic" idx="7"/>
          </p:nvPr>
        </p:nvSpPr>
        <p:spPr>
          <a:xfrm>
            <a:off x="7632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other Showcase">
  <p:cSld name="Another Showcas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617733" y="1619499"/>
            <a:ext cx="2468880" cy="433381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4"/>
          <p:cNvSpPr>
            <a:spLocks noGrp="1"/>
          </p:cNvSpPr>
          <p:nvPr>
            <p:ph type="pic" idx="3"/>
          </p:nvPr>
        </p:nvSpPr>
        <p:spPr>
          <a:xfrm>
            <a:off x="3133724" y="1618720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4"/>
          <p:cNvSpPr>
            <a:spLocks noGrp="1"/>
          </p:cNvSpPr>
          <p:nvPr>
            <p:ph type="pic" idx="4"/>
          </p:nvPr>
        </p:nvSpPr>
        <p:spPr>
          <a:xfrm>
            <a:off x="3133724" y="3813617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4"/>
          <p:cNvSpPr>
            <a:spLocks noGrp="1"/>
          </p:cNvSpPr>
          <p:nvPr>
            <p:ph type="pic" idx="5"/>
          </p:nvPr>
        </p:nvSpPr>
        <p:spPr>
          <a:xfrm>
            <a:off x="5371541" y="1618720"/>
            <a:ext cx="3198495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0" name="Google Shape;240;p2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Placeholder">
  <p:cSld name="3 PicturePlacehold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5"/>
          <p:cNvSpPr>
            <a:spLocks noGrp="1"/>
          </p:cNvSpPr>
          <p:nvPr>
            <p:ph type="pic" idx="2"/>
          </p:nvPr>
        </p:nvSpPr>
        <p:spPr>
          <a:xfrm>
            <a:off x="711280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5"/>
          <p:cNvSpPr>
            <a:spLocks noGrp="1"/>
          </p:cNvSpPr>
          <p:nvPr>
            <p:ph type="pic" idx="3"/>
          </p:nvPr>
        </p:nvSpPr>
        <p:spPr>
          <a:xfrm>
            <a:off x="3300984" y="1642534"/>
            <a:ext cx="2542032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5"/>
          <p:cNvSpPr>
            <a:spLocks noGrp="1"/>
          </p:cNvSpPr>
          <p:nvPr>
            <p:ph type="pic" idx="4"/>
          </p:nvPr>
        </p:nvSpPr>
        <p:spPr>
          <a:xfrm>
            <a:off x="5903163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">
  <p:cSld name="Full Pa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8" name="Google Shape;258;p2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ndscape">
  <p:cSld name="Landscap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628650" y="348906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28650" y="344455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6" name="Google Shape;266;p27"/>
          <p:cNvCxnSpPr/>
          <p:nvPr/>
        </p:nvCxnSpPr>
        <p:spPr>
          <a:xfrm>
            <a:off x="4331970" y="426067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Full Picture">
  <p:cSld name="2 Full Pictur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>
            <a:spLocks noGrp="1"/>
          </p:cNvSpPr>
          <p:nvPr>
            <p:ph type="pic" idx="2"/>
          </p:nvPr>
        </p:nvSpPr>
        <p:spPr>
          <a:xfrm>
            <a:off x="4569714" y="0"/>
            <a:ext cx="4574286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2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4574286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Laptop">
  <p:cSld name="Mockup Laptop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29"/>
          <p:cNvSpPr>
            <a:spLocks noGrp="1"/>
          </p:cNvSpPr>
          <p:nvPr>
            <p:ph type="pic" idx="3"/>
          </p:nvPr>
        </p:nvSpPr>
        <p:spPr>
          <a:xfrm>
            <a:off x="944880" y="1714500"/>
            <a:ext cx="2941320" cy="1805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Smartphone">
  <p:cSld name="Mockup Smartphone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0"/>
          <p:cNvSpPr>
            <a:spLocks noGrp="1"/>
          </p:cNvSpPr>
          <p:nvPr>
            <p:ph type="pic" idx="3"/>
          </p:nvPr>
        </p:nvSpPr>
        <p:spPr>
          <a:xfrm>
            <a:off x="1128522" y="2091372"/>
            <a:ext cx="1789938" cy="31740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Responsive">
  <p:cSld name="Web Responsiv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1"/>
          <p:cNvSpPr>
            <a:spLocks noGrp="1"/>
          </p:cNvSpPr>
          <p:nvPr>
            <p:ph type="pic" idx="3"/>
          </p:nvPr>
        </p:nvSpPr>
        <p:spPr>
          <a:xfrm>
            <a:off x="448866" y="1211579"/>
            <a:ext cx="3343275" cy="1985963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1"/>
          <p:cNvSpPr>
            <a:spLocks noGrp="1"/>
          </p:cNvSpPr>
          <p:nvPr>
            <p:ph type="pic" idx="4"/>
          </p:nvPr>
        </p:nvSpPr>
        <p:spPr>
          <a:xfrm>
            <a:off x="2849169" y="2606039"/>
            <a:ext cx="1889555" cy="13868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">
  <p:cSld name="Full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Mockup">
  <p:cSld name="Tablet Mockup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95" name="Google Shape;295;p3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2"/>
          <p:cNvSpPr>
            <a:spLocks noGrp="1"/>
          </p:cNvSpPr>
          <p:nvPr>
            <p:ph type="pic" idx="2"/>
          </p:nvPr>
        </p:nvSpPr>
        <p:spPr>
          <a:xfrm>
            <a:off x="3573066" y="2529839"/>
            <a:ext cx="2006203" cy="2667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Mockup Smartphone">
  <p:cSld name="3Mockup Smartphon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3" name="Google Shape;303;p3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33"/>
          <p:cNvSpPr>
            <a:spLocks noGrp="1"/>
          </p:cNvSpPr>
          <p:nvPr>
            <p:ph type="pic" idx="2"/>
          </p:nvPr>
        </p:nvSpPr>
        <p:spPr>
          <a:xfrm>
            <a:off x="1860947" y="2575560"/>
            <a:ext cx="1394222" cy="246126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3"/>
          <p:cNvSpPr>
            <a:spLocks noGrp="1"/>
          </p:cNvSpPr>
          <p:nvPr>
            <p:ph type="pic" idx="3"/>
          </p:nvPr>
        </p:nvSpPr>
        <p:spPr>
          <a:xfrm>
            <a:off x="3314700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3"/>
          <p:cNvSpPr>
            <a:spLocks noGrp="1"/>
          </p:cNvSpPr>
          <p:nvPr>
            <p:ph type="pic" idx="4"/>
          </p:nvPr>
        </p:nvSpPr>
        <p:spPr>
          <a:xfrm>
            <a:off x="640176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C Mockup">
  <p:cSld name="PC Mockup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3" name="Google Shape;313;p3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34"/>
          <p:cNvSpPr>
            <a:spLocks noGrp="1"/>
          </p:cNvSpPr>
          <p:nvPr>
            <p:ph type="pic" idx="2"/>
          </p:nvPr>
        </p:nvSpPr>
        <p:spPr>
          <a:xfrm>
            <a:off x="550546" y="2247900"/>
            <a:ext cx="3515043" cy="21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 Right">
  <p:cSld name="Title on Righ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45037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45471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icture">
  <p:cSld name="1_Full Picture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>
            <a:spLocks noGrp="1"/>
          </p:cNvSpPr>
          <p:nvPr>
            <p:ph type="pic" idx="2"/>
          </p:nvPr>
        </p:nvSpPr>
        <p:spPr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" name="Google Shape;26;p5"/>
          <p:cNvGrpSpPr/>
          <p:nvPr/>
        </p:nvGrpSpPr>
        <p:grpSpPr>
          <a:xfrm>
            <a:off x="91679" y="111127"/>
            <a:ext cx="4274221" cy="6636135"/>
            <a:chOff x="122238" y="111126"/>
            <a:chExt cx="5698961" cy="6636135"/>
          </a:xfrm>
        </p:grpSpPr>
        <p:sp>
          <p:nvSpPr>
            <p:cNvPr id="27" name="Google Shape;27;p5"/>
            <p:cNvSpPr/>
            <p:nvPr/>
          </p:nvSpPr>
          <p:spPr>
            <a:xfrm>
              <a:off x="122238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1418937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326019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2223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5206405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Picture">
  <p:cSld name="2_Full Pictur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1" y="0"/>
            <a:ext cx="4511351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" name="Google Shape;34;p6"/>
          <p:cNvGrpSpPr/>
          <p:nvPr/>
        </p:nvGrpSpPr>
        <p:grpSpPr>
          <a:xfrm>
            <a:off x="4727339" y="111127"/>
            <a:ext cx="4274800" cy="6636135"/>
            <a:chOff x="6303119" y="111126"/>
            <a:chExt cx="5699733" cy="6636135"/>
          </a:xfrm>
        </p:grpSpPr>
        <p:sp>
          <p:nvSpPr>
            <p:cNvPr id="35" name="Google Shape;35;p6"/>
            <p:cNvSpPr/>
            <p:nvPr/>
          </p:nvSpPr>
          <p:spPr>
            <a:xfrm>
              <a:off x="6303119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11387286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944107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30311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11387286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736995" y="818132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Medium Picture Landscape">
  <p:cSld name="Title and Medium Picture Landscap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8"/>
          <p:cNvSpPr>
            <a:spLocks noGrp="1"/>
          </p:cNvSpPr>
          <p:nvPr>
            <p:ph type="pic" idx="2"/>
          </p:nvPr>
        </p:nvSpPr>
        <p:spPr>
          <a:xfrm>
            <a:off x="0" y="1668377"/>
            <a:ext cx="9144000" cy="303245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5" name="Google Shape;95;p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62865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467487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3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4" name="Google Shape;104;p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2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2" name="Google Shape;112;p10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1"/>
          <p:cNvSpPr>
            <a:spLocks noGrp="1"/>
          </p:cNvSpPr>
          <p:nvPr>
            <p:ph type="pic" idx="2"/>
          </p:nvPr>
        </p:nvSpPr>
        <p:spPr>
          <a:xfrm>
            <a:off x="0" y="1859280"/>
            <a:ext cx="3345180" cy="338328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" name="Google Shape;120;p11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7"/>
          <p:cNvGrpSpPr/>
          <p:nvPr/>
        </p:nvGrpSpPr>
        <p:grpSpPr>
          <a:xfrm>
            <a:off x="238760" y="6376503"/>
            <a:ext cx="1483360" cy="312131"/>
            <a:chOff x="4368801" y="-1096963"/>
            <a:chExt cx="4541713" cy="955675"/>
          </a:xfrm>
        </p:grpSpPr>
        <p:sp>
          <p:nvSpPr>
            <p:cNvPr id="48" name="Google Shape;48;p7"/>
            <p:cNvSpPr/>
            <p:nvPr/>
          </p:nvSpPr>
          <p:spPr>
            <a:xfrm>
              <a:off x="4454526" y="-1060451"/>
              <a:ext cx="722313" cy="388938"/>
            </a:xfrm>
            <a:custGeom>
              <a:avLst/>
              <a:gdLst/>
              <a:ahLst/>
              <a:cxnLst/>
              <a:rect l="l" t="t" r="r" b="b"/>
              <a:pathLst>
                <a:path w="278" h="149" extrusionOk="0">
                  <a:moveTo>
                    <a:pt x="107" y="139"/>
                  </a:moveTo>
                  <a:cubicBezTo>
                    <a:pt x="107" y="139"/>
                    <a:pt x="143" y="149"/>
                    <a:pt x="177" y="138"/>
                  </a:cubicBezTo>
                  <a:cubicBezTo>
                    <a:pt x="228" y="120"/>
                    <a:pt x="264" y="82"/>
                    <a:pt x="278" y="64"/>
                  </a:cubicBezTo>
                  <a:cubicBezTo>
                    <a:pt x="275" y="59"/>
                    <a:pt x="275" y="59"/>
                    <a:pt x="275" y="59"/>
                  </a:cubicBezTo>
                  <a:cubicBezTo>
                    <a:pt x="272" y="53"/>
                    <a:pt x="264" y="51"/>
                    <a:pt x="258" y="5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12"/>
                    <a:pt x="185" y="12"/>
                    <a:pt x="185" y="12"/>
                  </a:cubicBezTo>
                  <a:cubicBezTo>
                    <a:pt x="185" y="5"/>
                    <a:pt x="179" y="0"/>
                    <a:pt x="17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5"/>
                    <a:pt x="93" y="12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4" y="51"/>
                    <a:pt x="7" y="53"/>
                    <a:pt x="3" y="5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5" y="83"/>
                    <a:pt x="53" y="123"/>
                    <a:pt x="107" y="139"/>
                  </a:cubicBezTo>
                  <a:close/>
                  <a:moveTo>
                    <a:pt x="139" y="77"/>
                  </a:moveTo>
                  <a:cubicBezTo>
                    <a:pt x="153" y="77"/>
                    <a:pt x="164" y="88"/>
                    <a:pt x="164" y="102"/>
                  </a:cubicBezTo>
                  <a:cubicBezTo>
                    <a:pt x="164" y="115"/>
                    <a:pt x="153" y="126"/>
                    <a:pt x="139" y="126"/>
                  </a:cubicBezTo>
                  <a:cubicBezTo>
                    <a:pt x="126" y="126"/>
                    <a:pt x="115" y="115"/>
                    <a:pt x="115" y="102"/>
                  </a:cubicBezTo>
                  <a:cubicBezTo>
                    <a:pt x="115" y="88"/>
                    <a:pt x="126" y="77"/>
                    <a:pt x="139" y="77"/>
                  </a:cubicBezTo>
                  <a:close/>
                </a:path>
              </a:pathLst>
            </a:custGeom>
            <a:solidFill>
              <a:srgbClr val="5F8C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4762501" y="-819151"/>
              <a:ext cx="501650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85" y="126"/>
                  </a:moveTo>
                  <a:cubicBezTo>
                    <a:pt x="112" y="84"/>
                    <a:pt x="112" y="84"/>
                    <a:pt x="112" y="84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91" y="38"/>
                    <a:pt x="193" y="31"/>
                    <a:pt x="189" y="25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35" y="16"/>
                    <a:pt x="0" y="84"/>
                    <a:pt x="36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60" y="260"/>
                    <a:pt x="66" y="254"/>
                    <a:pt x="66" y="247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139" y="205"/>
                    <a:pt x="139" y="205"/>
                    <a:pt x="139" y="205"/>
                  </a:cubicBezTo>
                  <a:cubicBezTo>
                    <a:pt x="145" y="208"/>
                    <a:pt x="153" y="206"/>
                    <a:pt x="156" y="200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3" y="137"/>
                    <a:pt x="191" y="129"/>
                    <a:pt x="185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4368801" y="-819151"/>
              <a:ext cx="500063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7" y="0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0" y="31"/>
                    <a:pt x="2" y="38"/>
                    <a:pt x="8" y="4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2" y="129"/>
                    <a:pt x="0" y="137"/>
                    <a:pt x="3" y="143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40" y="206"/>
                    <a:pt x="47" y="208"/>
                    <a:pt x="53" y="205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126" y="247"/>
                    <a:pt x="126" y="247"/>
                    <a:pt x="126" y="247"/>
                  </a:cubicBezTo>
                  <a:cubicBezTo>
                    <a:pt x="126" y="254"/>
                    <a:pt x="132" y="260"/>
                    <a:pt x="139" y="260"/>
                  </a:cubicBezTo>
                  <a:cubicBezTo>
                    <a:pt x="156" y="260"/>
                    <a:pt x="156" y="260"/>
                    <a:pt x="156" y="260"/>
                  </a:cubicBezTo>
                  <a:cubicBezTo>
                    <a:pt x="193" y="84"/>
                    <a:pt x="57" y="16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4705351" y="-660401"/>
              <a:ext cx="220663" cy="236538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5" y="0"/>
                  </a:moveTo>
                  <a:cubicBezTo>
                    <a:pt x="84" y="0"/>
                    <a:pt x="84" y="0"/>
                    <a:pt x="83" y="0"/>
                  </a:cubicBezTo>
                  <a:cubicBezTo>
                    <a:pt x="38" y="13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38" y="59"/>
                    <a:pt x="41" y="90"/>
                  </a:cubicBezTo>
                  <a:cubicBezTo>
                    <a:pt x="41" y="90"/>
                    <a:pt x="42" y="91"/>
                    <a:pt x="42" y="91"/>
                  </a:cubicBezTo>
                  <a:cubicBezTo>
                    <a:pt x="43" y="91"/>
                    <a:pt x="43" y="90"/>
                    <a:pt x="43" y="90"/>
                  </a:cubicBezTo>
                  <a:cubicBezTo>
                    <a:pt x="47" y="59"/>
                    <a:pt x="84" y="2"/>
                    <a:pt x="85" y="1"/>
                  </a:cubicBezTo>
                  <a:cubicBezTo>
                    <a:pt x="85" y="1"/>
                    <a:pt x="85" y="1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" name="Google Shape;52;p7"/>
            <p:cNvGrpSpPr/>
            <p:nvPr/>
          </p:nvGrpSpPr>
          <p:grpSpPr>
            <a:xfrm>
              <a:off x="5422901" y="-1096963"/>
              <a:ext cx="3487613" cy="955675"/>
              <a:chOff x="5422901" y="-1096963"/>
              <a:chExt cx="3684588" cy="1009650"/>
            </a:xfrm>
          </p:grpSpPr>
          <p:sp>
            <p:nvSpPr>
              <p:cNvPr id="53" name="Google Shape;53;p7"/>
              <p:cNvSpPr/>
              <p:nvPr/>
            </p:nvSpPr>
            <p:spPr>
              <a:xfrm>
                <a:off x="5422901" y="-1057276"/>
                <a:ext cx="682625" cy="54768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5" extrusionOk="0">
                    <a:moveTo>
                      <a:pt x="332" y="90"/>
                    </a:moveTo>
                    <a:lnTo>
                      <a:pt x="330" y="90"/>
                    </a:lnTo>
                    <a:lnTo>
                      <a:pt x="239" y="345"/>
                    </a:lnTo>
                    <a:lnTo>
                      <a:pt x="193" y="345"/>
                    </a:lnTo>
                    <a:lnTo>
                      <a:pt x="101" y="90"/>
                    </a:lnTo>
                    <a:lnTo>
                      <a:pt x="100" y="92"/>
                    </a:lnTo>
                    <a:lnTo>
                      <a:pt x="106" y="243"/>
                    </a:lnTo>
                    <a:lnTo>
                      <a:pt x="106" y="297"/>
                    </a:lnTo>
                    <a:lnTo>
                      <a:pt x="142" y="304"/>
                    </a:lnTo>
                    <a:lnTo>
                      <a:pt x="142" y="345"/>
                    </a:lnTo>
                    <a:lnTo>
                      <a:pt x="0" y="345"/>
                    </a:lnTo>
                    <a:lnTo>
                      <a:pt x="0" y="304"/>
                    </a:lnTo>
                    <a:lnTo>
                      <a:pt x="38" y="297"/>
                    </a:lnTo>
                    <a:lnTo>
                      <a:pt x="38" y="49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128" y="0"/>
                    </a:lnTo>
                    <a:lnTo>
                      <a:pt x="214" y="255"/>
                    </a:lnTo>
                    <a:lnTo>
                      <a:pt x="216" y="255"/>
                    </a:lnTo>
                    <a:lnTo>
                      <a:pt x="304" y="0"/>
                    </a:lnTo>
                    <a:lnTo>
                      <a:pt x="430" y="0"/>
                    </a:lnTo>
                    <a:lnTo>
                      <a:pt x="430" y="43"/>
                    </a:lnTo>
                    <a:lnTo>
                      <a:pt x="394" y="49"/>
                    </a:lnTo>
                    <a:lnTo>
                      <a:pt x="394" y="297"/>
                    </a:lnTo>
                    <a:lnTo>
                      <a:pt x="430" y="304"/>
                    </a:lnTo>
                    <a:lnTo>
                      <a:pt x="430" y="345"/>
                    </a:lnTo>
                    <a:lnTo>
                      <a:pt x="290" y="345"/>
                    </a:lnTo>
                    <a:lnTo>
                      <a:pt x="290" y="304"/>
                    </a:lnTo>
                    <a:lnTo>
                      <a:pt x="326" y="297"/>
                    </a:lnTo>
                    <a:lnTo>
                      <a:pt x="326" y="243"/>
                    </a:lnTo>
                    <a:lnTo>
                      <a:pt x="332" y="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4" name="Google Shape;54;p7"/>
              <p:cNvSpPr/>
              <p:nvPr/>
            </p:nvSpPr>
            <p:spPr>
              <a:xfrm>
                <a:off x="6149976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74" y="162"/>
                    </a:moveTo>
                    <a:cubicBezTo>
                      <a:pt x="52" y="162"/>
                      <a:pt x="34" y="155"/>
                      <a:pt x="20" y="141"/>
                    </a:cubicBezTo>
                    <a:cubicBezTo>
                      <a:pt x="7" y="126"/>
                      <a:pt x="0" y="108"/>
                      <a:pt x="0" y="8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57"/>
                      <a:pt x="6" y="38"/>
                      <a:pt x="19" y="23"/>
                    </a:cubicBezTo>
                    <a:cubicBezTo>
                      <a:pt x="32" y="8"/>
                      <a:pt x="49" y="0"/>
                      <a:pt x="70" y="0"/>
                    </a:cubicBezTo>
                    <a:cubicBezTo>
                      <a:pt x="91" y="0"/>
                      <a:pt x="108" y="7"/>
                      <a:pt x="119" y="19"/>
                    </a:cubicBezTo>
                    <a:cubicBezTo>
                      <a:pt x="131" y="32"/>
                      <a:pt x="137" y="49"/>
                      <a:pt x="137" y="71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4" y="105"/>
                      <a:pt x="48" y="113"/>
                      <a:pt x="54" y="120"/>
                    </a:cubicBezTo>
                    <a:cubicBezTo>
                      <a:pt x="60" y="127"/>
                      <a:pt x="68" y="130"/>
                      <a:pt x="79" y="130"/>
                    </a:cubicBezTo>
                    <a:cubicBezTo>
                      <a:pt x="88" y="130"/>
                      <a:pt x="96" y="129"/>
                      <a:pt x="102" y="127"/>
                    </a:cubicBezTo>
                    <a:cubicBezTo>
                      <a:pt x="108" y="125"/>
                      <a:pt x="115" y="122"/>
                      <a:pt x="122" y="118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27" y="149"/>
                      <a:pt x="119" y="154"/>
                      <a:pt x="108" y="157"/>
                    </a:cubicBezTo>
                    <a:cubicBezTo>
                      <a:pt x="98" y="161"/>
                      <a:pt x="87" y="162"/>
                      <a:pt x="74" y="162"/>
                    </a:cubicBezTo>
                    <a:close/>
                    <a:moveTo>
                      <a:pt x="70" y="33"/>
                    </a:moveTo>
                    <a:cubicBezTo>
                      <a:pt x="63" y="33"/>
                      <a:pt x="56" y="36"/>
                      <a:pt x="52" y="42"/>
                    </a:cubicBezTo>
                    <a:cubicBezTo>
                      <a:pt x="47" y="48"/>
                      <a:pt x="45" y="56"/>
                      <a:pt x="44" y="65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53"/>
                      <a:pt x="94" y="46"/>
                      <a:pt x="89" y="41"/>
                    </a:cubicBezTo>
                    <a:cubicBezTo>
                      <a:pt x="85" y="36"/>
                      <a:pt x="79" y="33"/>
                      <a:pt x="7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" name="Google Shape;55;p7"/>
              <p:cNvSpPr/>
              <p:nvPr/>
            </p:nvSpPr>
            <p:spPr>
              <a:xfrm>
                <a:off x="6557963" y="-1096963"/>
                <a:ext cx="417513" cy="59531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8" extrusionOk="0">
                    <a:moveTo>
                      <a:pt x="101" y="206"/>
                    </a:moveTo>
                    <a:cubicBezTo>
                      <a:pt x="96" y="213"/>
                      <a:pt x="91" y="219"/>
                      <a:pt x="84" y="223"/>
                    </a:cubicBezTo>
                    <a:cubicBezTo>
                      <a:pt x="77" y="226"/>
                      <a:pt x="70" y="228"/>
                      <a:pt x="61" y="228"/>
                    </a:cubicBezTo>
                    <a:cubicBezTo>
                      <a:pt x="42" y="228"/>
                      <a:pt x="27" y="221"/>
                      <a:pt x="16" y="207"/>
                    </a:cubicBezTo>
                    <a:cubicBezTo>
                      <a:pt x="6" y="193"/>
                      <a:pt x="0" y="175"/>
                      <a:pt x="0" y="152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24"/>
                      <a:pt x="6" y="104"/>
                      <a:pt x="16" y="89"/>
                    </a:cubicBezTo>
                    <a:cubicBezTo>
                      <a:pt x="27" y="74"/>
                      <a:pt x="42" y="66"/>
                      <a:pt x="61" y="66"/>
                    </a:cubicBezTo>
                    <a:cubicBezTo>
                      <a:pt x="69" y="66"/>
                      <a:pt x="76" y="68"/>
                      <a:pt x="82" y="72"/>
                    </a:cubicBezTo>
                    <a:cubicBezTo>
                      <a:pt x="89" y="75"/>
                      <a:pt x="94" y="80"/>
                      <a:pt x="99" y="86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96"/>
                      <a:pt x="141" y="196"/>
                      <a:pt x="141" y="196"/>
                    </a:cubicBezTo>
                    <a:cubicBezTo>
                      <a:pt x="161" y="200"/>
                      <a:pt x="161" y="200"/>
                      <a:pt x="161" y="200"/>
                    </a:cubicBezTo>
                    <a:cubicBezTo>
                      <a:pt x="161" y="225"/>
                      <a:pt x="161" y="225"/>
                      <a:pt x="161" y="225"/>
                    </a:cubicBezTo>
                    <a:cubicBezTo>
                      <a:pt x="104" y="225"/>
                      <a:pt x="104" y="225"/>
                      <a:pt x="104" y="225"/>
                    </a:cubicBezTo>
                    <a:lnTo>
                      <a:pt x="101" y="206"/>
                    </a:lnTo>
                    <a:close/>
                    <a:moveTo>
                      <a:pt x="42" y="152"/>
                    </a:moveTo>
                    <a:cubicBezTo>
                      <a:pt x="42" y="165"/>
                      <a:pt x="45" y="176"/>
                      <a:pt x="49" y="184"/>
                    </a:cubicBezTo>
                    <a:cubicBezTo>
                      <a:pt x="54" y="192"/>
                      <a:pt x="61" y="196"/>
                      <a:pt x="72" y="196"/>
                    </a:cubicBezTo>
                    <a:cubicBezTo>
                      <a:pt x="78" y="196"/>
                      <a:pt x="83" y="194"/>
                      <a:pt x="88" y="192"/>
                    </a:cubicBezTo>
                    <a:cubicBezTo>
                      <a:pt x="92" y="189"/>
                      <a:pt x="96" y="186"/>
                      <a:pt x="99" y="181"/>
                    </a:cubicBezTo>
                    <a:cubicBezTo>
                      <a:pt x="99" y="115"/>
                      <a:pt x="99" y="115"/>
                      <a:pt x="99" y="115"/>
                    </a:cubicBezTo>
                    <a:cubicBezTo>
                      <a:pt x="96" y="110"/>
                      <a:pt x="92" y="106"/>
                      <a:pt x="88" y="103"/>
                    </a:cubicBezTo>
                    <a:cubicBezTo>
                      <a:pt x="83" y="101"/>
                      <a:pt x="78" y="99"/>
                      <a:pt x="72" y="99"/>
                    </a:cubicBezTo>
                    <a:cubicBezTo>
                      <a:pt x="62" y="99"/>
                      <a:pt x="54" y="104"/>
                      <a:pt x="50" y="113"/>
                    </a:cubicBezTo>
                    <a:cubicBezTo>
                      <a:pt x="45" y="122"/>
                      <a:pt x="42" y="134"/>
                      <a:pt x="42" y="149"/>
                    </a:cubicBezTo>
                    <a:lnTo>
                      <a:pt x="42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" name="Google Shape;56;p7"/>
              <p:cNvSpPr/>
              <p:nvPr/>
            </p:nvSpPr>
            <p:spPr>
              <a:xfrm>
                <a:off x="7002463" y="-1096963"/>
                <a:ext cx="220663" cy="5873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0" extrusionOk="0">
                    <a:moveTo>
                      <a:pt x="3" y="329"/>
                    </a:moveTo>
                    <a:lnTo>
                      <a:pt x="37" y="322"/>
                    </a:lnTo>
                    <a:lnTo>
                      <a:pt x="37" y="163"/>
                    </a:lnTo>
                    <a:lnTo>
                      <a:pt x="0" y="156"/>
                    </a:lnTo>
                    <a:lnTo>
                      <a:pt x="0" y="114"/>
                    </a:lnTo>
                    <a:lnTo>
                      <a:pt x="106" y="114"/>
                    </a:lnTo>
                    <a:lnTo>
                      <a:pt x="106" y="322"/>
                    </a:lnTo>
                    <a:lnTo>
                      <a:pt x="139" y="329"/>
                    </a:lnTo>
                    <a:lnTo>
                      <a:pt x="139" y="370"/>
                    </a:lnTo>
                    <a:lnTo>
                      <a:pt x="3" y="370"/>
                    </a:lnTo>
                    <a:lnTo>
                      <a:pt x="3" y="329"/>
                    </a:lnTo>
                    <a:close/>
                    <a:moveTo>
                      <a:pt x="106" y="53"/>
                    </a:moveTo>
                    <a:lnTo>
                      <a:pt x="37" y="53"/>
                    </a:lnTo>
                    <a:lnTo>
                      <a:pt x="37" y="0"/>
                    </a:lnTo>
                    <a:lnTo>
                      <a:pt x="106" y="0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261226" y="-1065213"/>
                <a:ext cx="423863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16" extrusionOk="0">
                    <a:moveTo>
                      <a:pt x="163" y="68"/>
                    </a:moveTo>
                    <a:cubicBezTo>
                      <a:pt x="143" y="68"/>
                      <a:pt x="143" y="68"/>
                      <a:pt x="143" y="6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3" y="34"/>
                      <a:pt x="127" y="30"/>
                      <a:pt x="120" y="27"/>
                    </a:cubicBezTo>
                    <a:cubicBezTo>
                      <a:pt x="113" y="24"/>
                      <a:pt x="105" y="23"/>
                      <a:pt x="96" y="23"/>
                    </a:cubicBezTo>
                    <a:cubicBezTo>
                      <a:pt x="74" y="23"/>
                      <a:pt x="58" y="31"/>
                      <a:pt x="46" y="46"/>
                    </a:cubicBezTo>
                    <a:cubicBezTo>
                      <a:pt x="34" y="62"/>
                      <a:pt x="28" y="82"/>
                      <a:pt x="28" y="107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34"/>
                      <a:pt x="34" y="154"/>
                      <a:pt x="45" y="170"/>
                    </a:cubicBezTo>
                    <a:cubicBezTo>
                      <a:pt x="57" y="186"/>
                      <a:pt x="73" y="194"/>
                      <a:pt x="93" y="194"/>
                    </a:cubicBezTo>
                    <a:cubicBezTo>
                      <a:pt x="103" y="194"/>
                      <a:pt x="111" y="193"/>
                      <a:pt x="119" y="190"/>
                    </a:cubicBezTo>
                    <a:cubicBezTo>
                      <a:pt x="127" y="187"/>
                      <a:pt x="133" y="183"/>
                      <a:pt x="137" y="179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57" y="194"/>
                      <a:pt x="147" y="201"/>
                      <a:pt x="135" y="207"/>
                    </a:cubicBezTo>
                    <a:cubicBezTo>
                      <a:pt x="123" y="213"/>
                      <a:pt x="109" y="216"/>
                      <a:pt x="93" y="216"/>
                    </a:cubicBezTo>
                    <a:cubicBezTo>
                      <a:pt x="66" y="216"/>
                      <a:pt x="44" y="206"/>
                      <a:pt x="26" y="186"/>
                    </a:cubicBezTo>
                    <a:cubicBezTo>
                      <a:pt x="9" y="166"/>
                      <a:pt x="0" y="141"/>
                      <a:pt x="0" y="11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76"/>
                      <a:pt x="8" y="51"/>
                      <a:pt x="26" y="31"/>
                    </a:cubicBezTo>
                    <a:cubicBezTo>
                      <a:pt x="43" y="10"/>
                      <a:pt x="65" y="0"/>
                      <a:pt x="93" y="0"/>
                    </a:cubicBezTo>
                    <a:cubicBezTo>
                      <a:pt x="109" y="0"/>
                      <a:pt x="123" y="3"/>
                      <a:pt x="135" y="10"/>
                    </a:cubicBezTo>
                    <a:cubicBezTo>
                      <a:pt x="147" y="16"/>
                      <a:pt x="157" y="23"/>
                      <a:pt x="163" y="31"/>
                    </a:cubicBezTo>
                    <a:lnTo>
                      <a:pt x="163" y="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" name="Google Shape;58;p7"/>
              <p:cNvSpPr/>
              <p:nvPr/>
            </p:nvSpPr>
            <p:spPr>
              <a:xfrm>
                <a:off x="7767638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100" y="159"/>
                    </a:moveTo>
                    <a:cubicBezTo>
                      <a:pt x="99" y="155"/>
                      <a:pt x="98" y="151"/>
                      <a:pt x="98" y="148"/>
                    </a:cubicBezTo>
                    <a:cubicBezTo>
                      <a:pt x="97" y="145"/>
                      <a:pt x="97" y="141"/>
                      <a:pt x="97" y="138"/>
                    </a:cubicBezTo>
                    <a:cubicBezTo>
                      <a:pt x="91" y="145"/>
                      <a:pt x="84" y="151"/>
                      <a:pt x="76" y="155"/>
                    </a:cubicBezTo>
                    <a:cubicBezTo>
                      <a:pt x="68" y="160"/>
                      <a:pt x="59" y="162"/>
                      <a:pt x="50" y="162"/>
                    </a:cubicBezTo>
                    <a:cubicBezTo>
                      <a:pt x="33" y="162"/>
                      <a:pt x="21" y="158"/>
                      <a:pt x="13" y="150"/>
                    </a:cubicBezTo>
                    <a:cubicBezTo>
                      <a:pt x="4" y="143"/>
                      <a:pt x="0" y="131"/>
                      <a:pt x="0" y="117"/>
                    </a:cubicBezTo>
                    <a:cubicBezTo>
                      <a:pt x="0" y="102"/>
                      <a:pt x="6" y="91"/>
                      <a:pt x="18" y="83"/>
                    </a:cubicBezTo>
                    <a:cubicBezTo>
                      <a:pt x="30" y="75"/>
                      <a:pt x="46" y="71"/>
                      <a:pt x="67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43"/>
                      <a:pt x="94" y="36"/>
                      <a:pt x="88" y="31"/>
                    </a:cubicBezTo>
                    <a:cubicBezTo>
                      <a:pt x="82" y="25"/>
                      <a:pt x="74" y="23"/>
                      <a:pt x="64" y="23"/>
                    </a:cubicBezTo>
                    <a:cubicBezTo>
                      <a:pt x="57" y="23"/>
                      <a:pt x="50" y="24"/>
                      <a:pt x="45" y="26"/>
                    </a:cubicBezTo>
                    <a:cubicBezTo>
                      <a:pt x="39" y="27"/>
                      <a:pt x="35" y="30"/>
                      <a:pt x="32" y="33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4" y="14"/>
                      <a:pt x="22" y="9"/>
                      <a:pt x="33" y="6"/>
                    </a:cubicBezTo>
                    <a:cubicBezTo>
                      <a:pt x="43" y="2"/>
                      <a:pt x="54" y="0"/>
                      <a:pt x="65" y="0"/>
                    </a:cubicBezTo>
                    <a:cubicBezTo>
                      <a:pt x="83" y="0"/>
                      <a:pt x="97" y="5"/>
                      <a:pt x="108" y="14"/>
                    </a:cubicBezTo>
                    <a:cubicBezTo>
                      <a:pt x="119" y="23"/>
                      <a:pt x="125" y="36"/>
                      <a:pt x="125" y="53"/>
                    </a:cubicBezTo>
                    <a:cubicBezTo>
                      <a:pt x="125" y="128"/>
                      <a:pt x="125" y="128"/>
                      <a:pt x="125" y="128"/>
                    </a:cubicBezTo>
                    <a:cubicBezTo>
                      <a:pt x="125" y="130"/>
                      <a:pt x="125" y="132"/>
                      <a:pt x="125" y="134"/>
                    </a:cubicBezTo>
                    <a:cubicBezTo>
                      <a:pt x="125" y="136"/>
                      <a:pt x="125" y="138"/>
                      <a:pt x="125" y="140"/>
                    </a:cubicBezTo>
                    <a:cubicBezTo>
                      <a:pt x="137" y="141"/>
                      <a:pt x="137" y="141"/>
                      <a:pt x="137" y="141"/>
                    </a:cubicBezTo>
                    <a:cubicBezTo>
                      <a:pt x="137" y="159"/>
                      <a:pt x="137" y="159"/>
                      <a:pt x="137" y="159"/>
                    </a:cubicBezTo>
                    <a:lnTo>
                      <a:pt x="100" y="159"/>
                    </a:lnTo>
                    <a:close/>
                    <a:moveTo>
                      <a:pt x="54" y="139"/>
                    </a:moveTo>
                    <a:cubicBezTo>
                      <a:pt x="63" y="139"/>
                      <a:pt x="72" y="136"/>
                      <a:pt x="80" y="132"/>
                    </a:cubicBezTo>
                    <a:cubicBezTo>
                      <a:pt x="88" y="127"/>
                      <a:pt x="93" y="122"/>
                      <a:pt x="96" y="115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55" y="90"/>
                      <a:pt x="45" y="93"/>
                      <a:pt x="39" y="98"/>
                    </a:cubicBezTo>
                    <a:cubicBezTo>
                      <a:pt x="32" y="103"/>
                      <a:pt x="28" y="110"/>
                      <a:pt x="28" y="118"/>
                    </a:cubicBezTo>
                    <a:cubicBezTo>
                      <a:pt x="28" y="124"/>
                      <a:pt x="31" y="130"/>
                      <a:pt x="35" y="133"/>
                    </a:cubicBezTo>
                    <a:cubicBezTo>
                      <a:pt x="39" y="137"/>
                      <a:pt x="45" y="139"/>
                      <a:pt x="54" y="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8183563" y="-923926"/>
                <a:ext cx="266700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59" extrusionOk="0">
                    <a:moveTo>
                      <a:pt x="0" y="2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6" y="18"/>
                      <a:pt x="62" y="12"/>
                      <a:pt x="68" y="7"/>
                    </a:cubicBezTo>
                    <a:cubicBezTo>
                      <a:pt x="75" y="3"/>
                      <a:pt x="82" y="0"/>
                      <a:pt x="91" y="0"/>
                    </a:cubicBezTo>
                    <a:cubicBezTo>
                      <a:pt x="93" y="0"/>
                      <a:pt x="95" y="1"/>
                      <a:pt x="98" y="1"/>
                    </a:cubicBezTo>
                    <a:cubicBezTo>
                      <a:pt x="100" y="1"/>
                      <a:pt x="102" y="2"/>
                      <a:pt x="103" y="2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76" y="28"/>
                      <a:pt x="69" y="29"/>
                      <a:pt x="64" y="33"/>
                    </a:cubicBezTo>
                    <a:cubicBezTo>
                      <a:pt x="59" y="36"/>
                      <a:pt x="55" y="41"/>
                      <a:pt x="52" y="48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59"/>
                      <a:pt x="76" y="159"/>
                      <a:pt x="76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4" y="137"/>
                      <a:pt x="24" y="137"/>
                      <a:pt x="24" y="137"/>
                    </a:cubicBezTo>
                    <a:cubicBezTo>
                      <a:pt x="24" y="26"/>
                      <a:pt x="24" y="26"/>
                      <a:pt x="24" y="26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8494713" y="-923926"/>
                <a:ext cx="341313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2" extrusionOk="0">
                    <a:moveTo>
                      <a:pt x="71" y="162"/>
                    </a:moveTo>
                    <a:cubicBezTo>
                      <a:pt x="49" y="162"/>
                      <a:pt x="32" y="155"/>
                      <a:pt x="19" y="141"/>
                    </a:cubicBezTo>
                    <a:cubicBezTo>
                      <a:pt x="6" y="126"/>
                      <a:pt x="0" y="107"/>
                      <a:pt x="0" y="8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56"/>
                      <a:pt x="7" y="37"/>
                      <a:pt x="20" y="23"/>
                    </a:cubicBezTo>
                    <a:cubicBezTo>
                      <a:pt x="33" y="8"/>
                      <a:pt x="49" y="0"/>
                      <a:pt x="67" y="0"/>
                    </a:cubicBezTo>
                    <a:cubicBezTo>
                      <a:pt x="88" y="0"/>
                      <a:pt x="104" y="7"/>
                      <a:pt x="114" y="19"/>
                    </a:cubicBezTo>
                    <a:cubicBezTo>
                      <a:pt x="125" y="32"/>
                      <a:pt x="131" y="49"/>
                      <a:pt x="131" y="70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104"/>
                      <a:pt x="33" y="116"/>
                      <a:pt x="40" y="126"/>
                    </a:cubicBezTo>
                    <a:cubicBezTo>
                      <a:pt x="48" y="135"/>
                      <a:pt x="58" y="140"/>
                      <a:pt x="71" y="140"/>
                    </a:cubicBezTo>
                    <a:cubicBezTo>
                      <a:pt x="81" y="140"/>
                      <a:pt x="89" y="139"/>
                      <a:pt x="96" y="136"/>
                    </a:cubicBezTo>
                    <a:cubicBezTo>
                      <a:pt x="104" y="133"/>
                      <a:pt x="110" y="130"/>
                      <a:pt x="115" y="125"/>
                    </a:cubicBezTo>
                    <a:cubicBezTo>
                      <a:pt x="126" y="143"/>
                      <a:pt x="126" y="143"/>
                      <a:pt x="126" y="143"/>
                    </a:cubicBezTo>
                    <a:cubicBezTo>
                      <a:pt x="121" y="149"/>
                      <a:pt x="113" y="153"/>
                      <a:pt x="104" y="157"/>
                    </a:cubicBezTo>
                    <a:cubicBezTo>
                      <a:pt x="95" y="160"/>
                      <a:pt x="84" y="162"/>
                      <a:pt x="71" y="162"/>
                    </a:cubicBezTo>
                    <a:close/>
                    <a:moveTo>
                      <a:pt x="67" y="23"/>
                    </a:moveTo>
                    <a:cubicBezTo>
                      <a:pt x="57" y="23"/>
                      <a:pt x="49" y="27"/>
                      <a:pt x="42" y="35"/>
                    </a:cubicBezTo>
                    <a:cubicBezTo>
                      <a:pt x="36" y="43"/>
                      <a:pt x="31" y="53"/>
                      <a:pt x="30" y="65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2" y="51"/>
                      <a:pt x="99" y="42"/>
                      <a:pt x="93" y="34"/>
                    </a:cubicBezTo>
                    <a:cubicBezTo>
                      <a:pt x="87" y="27"/>
                      <a:pt x="78" y="23"/>
                      <a:pt x="67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1" name="Google Shape;61;p7"/>
              <p:cNvGrpSpPr/>
              <p:nvPr/>
            </p:nvGrpSpPr>
            <p:grpSpPr>
              <a:xfrm>
                <a:off x="5422901" y="-355601"/>
                <a:ext cx="3684588" cy="268288"/>
                <a:chOff x="5422901" y="-355601"/>
                <a:chExt cx="3684588" cy="268288"/>
              </a:xfrm>
            </p:grpSpPr>
            <p:sp>
              <p:nvSpPr>
                <p:cNvPr id="62" name="Google Shape;62;p7"/>
                <p:cNvSpPr/>
                <p:nvPr/>
              </p:nvSpPr>
              <p:spPr>
                <a:xfrm>
                  <a:off x="5422901" y="-292101"/>
                  <a:ext cx="20320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9" y="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6"/>
                        <a:pt x="14" y="4"/>
                        <a:pt x="17" y="2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0" y="0"/>
                        <a:pt x="34" y="1"/>
                        <a:pt x="36" y="3"/>
                      </a:cubicBezTo>
                      <a:cubicBezTo>
                        <a:pt x="39" y="5"/>
                        <a:pt x="41" y="7"/>
                        <a:pt x="42" y="11"/>
                      </a:cubicBezTo>
                      <a:cubicBezTo>
                        <a:pt x="44" y="7"/>
                        <a:pt x="47" y="5"/>
                        <a:pt x="49" y="3"/>
                      </a:cubicBezTo>
                      <a:cubicBezTo>
                        <a:pt x="52" y="1"/>
                        <a:pt x="56" y="0"/>
                        <a:pt x="60" y="0"/>
                      </a:cubicBezTo>
                      <a:cubicBezTo>
                        <a:pt x="65" y="0"/>
                        <a:pt x="70" y="2"/>
                        <a:pt x="73" y="6"/>
                      </a:cubicBezTo>
                      <a:cubicBezTo>
                        <a:pt x="77" y="10"/>
                        <a:pt x="78" y="16"/>
                        <a:pt x="78" y="24"/>
                      </a:cubicBezTo>
                      <a:cubicBezTo>
                        <a:pt x="78" y="58"/>
                        <a:pt x="78" y="58"/>
                        <a:pt x="78" y="58"/>
                      </a:cubicBezTo>
                      <a:cubicBezTo>
                        <a:pt x="68" y="58"/>
                        <a:pt x="68" y="58"/>
                        <a:pt x="68" y="58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8"/>
                        <a:pt x="67" y="14"/>
                        <a:pt x="65" y="12"/>
                      </a:cubicBezTo>
                      <a:cubicBezTo>
                        <a:pt x="63" y="10"/>
                        <a:pt x="60" y="9"/>
                        <a:pt x="57" y="9"/>
                      </a:cubicBezTo>
                      <a:cubicBezTo>
                        <a:pt x="53" y="9"/>
                        <a:pt x="50" y="10"/>
                        <a:pt x="48" y="12"/>
                      </a:cubicBezTo>
                      <a:cubicBezTo>
                        <a:pt x="46" y="15"/>
                        <a:pt x="45" y="18"/>
                        <a:pt x="44" y="21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19"/>
                        <a:pt x="33" y="15"/>
                        <a:pt x="31" y="12"/>
                      </a:cubicBezTo>
                      <a:cubicBezTo>
                        <a:pt x="29" y="10"/>
                        <a:pt x="26" y="9"/>
                        <a:pt x="22" y="9"/>
                      </a:cubicBezTo>
                      <a:cubicBezTo>
                        <a:pt x="19" y="9"/>
                        <a:pt x="17" y="9"/>
                        <a:pt x="15" y="10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" name="Google Shape;63;p7"/>
                <p:cNvSpPr/>
                <p:nvPr/>
              </p:nvSpPr>
              <p:spPr>
                <a:xfrm>
                  <a:off x="565943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" name="Google Shape;64;p7"/>
                <p:cNvSpPr/>
                <p:nvPr/>
              </p:nvSpPr>
              <p:spPr>
                <a:xfrm>
                  <a:off x="5803901" y="-355601"/>
                  <a:ext cx="125413" cy="2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83" extrusionOk="0">
                      <a:moveTo>
                        <a:pt x="0" y="54"/>
                      </a:moveTo>
                      <a:cubicBezTo>
                        <a:pt x="0" y="45"/>
                        <a:pt x="2" y="38"/>
                        <a:pt x="6" y="33"/>
                      </a:cubicBezTo>
                      <a:cubicBezTo>
                        <a:pt x="10" y="27"/>
                        <a:pt x="16" y="24"/>
                        <a:pt x="23" y="24"/>
                      </a:cubicBezTo>
                      <a:cubicBezTo>
                        <a:pt x="26" y="24"/>
                        <a:pt x="29" y="25"/>
                        <a:pt x="31" y="26"/>
                      </a:cubicBezTo>
                      <a:cubicBezTo>
                        <a:pt x="34" y="27"/>
                        <a:pt x="36" y="29"/>
                        <a:pt x="38" y="3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82"/>
                        <a:pt x="48" y="82"/>
                        <a:pt x="48" y="82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7" y="77"/>
                        <a:pt x="34" y="79"/>
                        <a:pt x="32" y="81"/>
                      </a:cubicBezTo>
                      <a:cubicBezTo>
                        <a:pt x="29" y="82"/>
                        <a:pt x="26" y="83"/>
                        <a:pt x="22" y="83"/>
                      </a:cubicBezTo>
                      <a:cubicBezTo>
                        <a:pt x="16" y="83"/>
                        <a:pt x="10" y="80"/>
                        <a:pt x="6" y="75"/>
                      </a:cubicBezTo>
                      <a:cubicBezTo>
                        <a:pt x="2" y="70"/>
                        <a:pt x="0" y="64"/>
                        <a:pt x="0" y="56"/>
                      </a:cubicBezTo>
                      <a:lnTo>
                        <a:pt x="0" y="54"/>
                      </a:lnTo>
                      <a:close/>
                      <a:moveTo>
                        <a:pt x="11" y="56"/>
                      </a:moveTo>
                      <a:cubicBezTo>
                        <a:pt x="11" y="61"/>
                        <a:pt x="12" y="66"/>
                        <a:pt x="14" y="69"/>
                      </a:cubicBezTo>
                      <a:cubicBezTo>
                        <a:pt x="16" y="73"/>
                        <a:pt x="20" y="74"/>
                        <a:pt x="25" y="74"/>
                      </a:cubicBezTo>
                      <a:cubicBezTo>
                        <a:pt x="28" y="74"/>
                        <a:pt x="31" y="74"/>
                        <a:pt x="33" y="72"/>
                      </a:cubicBezTo>
                      <a:cubicBezTo>
                        <a:pt x="35" y="71"/>
                        <a:pt x="37" y="69"/>
                        <a:pt x="38" y="66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7" y="38"/>
                        <a:pt x="35" y="36"/>
                        <a:pt x="33" y="35"/>
                      </a:cubicBezTo>
                      <a:cubicBezTo>
                        <a:pt x="31" y="33"/>
                        <a:pt x="28" y="33"/>
                        <a:pt x="25" y="33"/>
                      </a:cubicBezTo>
                      <a:cubicBezTo>
                        <a:pt x="20" y="33"/>
                        <a:pt x="17" y="35"/>
                        <a:pt x="14" y="39"/>
                      </a:cubicBezTo>
                      <a:cubicBezTo>
                        <a:pt x="12" y="43"/>
                        <a:pt x="11" y="48"/>
                        <a:pt x="11" y="54"/>
                      </a:cubicBezTo>
                      <a:lnTo>
                        <a:pt x="11" y="56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5" name="Google Shape;65;p7"/>
                <p:cNvSpPr/>
                <p:nvPr/>
              </p:nvSpPr>
              <p:spPr>
                <a:xfrm>
                  <a:off x="5970588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" name="Google Shape;66;p7"/>
                <p:cNvSpPr/>
                <p:nvPr/>
              </p:nvSpPr>
              <p:spPr>
                <a:xfrm>
                  <a:off x="6032501" y="-292101"/>
                  <a:ext cx="12541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5" y="51"/>
                      </a:moveTo>
                      <a:cubicBezTo>
                        <a:pt x="29" y="51"/>
                        <a:pt x="32" y="50"/>
                        <a:pt x="34" y="48"/>
                      </a:cubicBezTo>
                      <a:cubicBezTo>
                        <a:pt x="37" y="45"/>
                        <a:pt x="38" y="43"/>
                        <a:pt x="3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5"/>
                        <a:pt x="46" y="49"/>
                        <a:pt x="41" y="53"/>
                      </a:cubicBezTo>
                      <a:cubicBezTo>
                        <a:pt x="37" y="57"/>
                        <a:pt x="31" y="59"/>
                        <a:pt x="25" y="59"/>
                      </a:cubicBezTo>
                      <a:cubicBezTo>
                        <a:pt x="17" y="59"/>
                        <a:pt x="11" y="56"/>
                        <a:pt x="7" y="51"/>
                      </a:cubicBezTo>
                      <a:cubicBezTo>
                        <a:pt x="2" y="45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1" y="3"/>
                        <a:pt x="17" y="0"/>
                        <a:pt x="25" y="0"/>
                      </a:cubicBezTo>
                      <a:cubicBezTo>
                        <a:pt x="32" y="0"/>
                        <a:pt x="37" y="2"/>
                        <a:pt x="42" y="6"/>
                      </a:cubicBezTo>
                      <a:cubicBezTo>
                        <a:pt x="46" y="10"/>
                        <a:pt x="48" y="15"/>
                        <a:pt x="48" y="20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38" y="17"/>
                        <a:pt x="37" y="14"/>
                        <a:pt x="35" y="12"/>
                      </a:cubicBezTo>
                      <a:cubicBezTo>
                        <a:pt x="32" y="9"/>
                        <a:pt x="29" y="8"/>
                        <a:pt x="25" y="8"/>
                      </a:cubicBezTo>
                      <a:cubicBezTo>
                        <a:pt x="20" y="8"/>
                        <a:pt x="16" y="10"/>
                        <a:pt x="14" y="14"/>
                      </a:cubicBezTo>
                      <a:cubicBezTo>
                        <a:pt x="12" y="18"/>
                        <a:pt x="10" y="23"/>
                        <a:pt x="10" y="28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6" y="49"/>
                        <a:pt x="20" y="51"/>
                        <a:pt x="25" y="51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" name="Google Shape;67;p7"/>
                <p:cNvSpPr/>
                <p:nvPr/>
              </p:nvSpPr>
              <p:spPr>
                <a:xfrm>
                  <a:off x="61817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7" y="56"/>
                        <a:pt x="36" y="54"/>
                        <a:pt x="36" y="53"/>
                      </a:cubicBezTo>
                      <a:cubicBezTo>
                        <a:pt x="36" y="52"/>
                        <a:pt x="36" y="51"/>
                        <a:pt x="36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6"/>
                        <a:pt x="35" y="13"/>
                        <a:pt x="33" y="11"/>
                      </a:cubicBezTo>
                      <a:cubicBezTo>
                        <a:pt x="31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5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7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4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6" y="41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7" y="33"/>
                        <a:pt x="14" y="35"/>
                      </a:cubicBezTo>
                      <a:cubicBezTo>
                        <a:pt x="12" y="37"/>
                        <a:pt x="11" y="39"/>
                        <a:pt x="11" y="42"/>
                      </a:cubicBezTo>
                      <a:cubicBezTo>
                        <a:pt x="11" y="44"/>
                        <a:pt x="11" y="46"/>
                        <a:pt x="13" y="48"/>
                      </a:cubicBezTo>
                      <a:cubicBezTo>
                        <a:pt x="14" y="49"/>
                        <a:pt x="17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" name="Google Shape;68;p7"/>
                <p:cNvSpPr/>
                <p:nvPr/>
              </p:nvSpPr>
              <p:spPr>
                <a:xfrm>
                  <a:off x="6342063" y="-355601"/>
                  <a:ext cx="25400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9" name="Google Shape;69;p7"/>
                <p:cNvSpPr/>
                <p:nvPr/>
              </p:nvSpPr>
              <p:spPr>
                <a:xfrm>
                  <a:off x="6467476" y="-342901"/>
                  <a:ext cx="157163" cy="20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78" extrusionOk="0">
                      <a:moveTo>
                        <a:pt x="0" y="56"/>
                      </a:moveTo>
                      <a:cubicBezTo>
                        <a:pt x="0" y="52"/>
                        <a:pt x="2" y="48"/>
                        <a:pt x="4" y="45"/>
                      </a:cubicBezTo>
                      <a:cubicBezTo>
                        <a:pt x="6" y="42"/>
                        <a:pt x="10" y="39"/>
                        <a:pt x="15" y="36"/>
                      </a:cubicBezTo>
                      <a:cubicBezTo>
                        <a:pt x="12" y="32"/>
                        <a:pt x="10" y="29"/>
                        <a:pt x="9" y="26"/>
                      </a:cubicBezTo>
                      <a:cubicBezTo>
                        <a:pt x="8" y="24"/>
                        <a:pt x="7" y="21"/>
                        <a:pt x="7" y="18"/>
                      </a:cubicBezTo>
                      <a:cubicBezTo>
                        <a:pt x="7" y="12"/>
                        <a:pt x="9" y="8"/>
                        <a:pt x="12" y="4"/>
                      </a:cubicBezTo>
                      <a:cubicBezTo>
                        <a:pt x="15" y="1"/>
                        <a:pt x="20" y="0"/>
                        <a:pt x="26" y="0"/>
                      </a:cubicBezTo>
                      <a:cubicBezTo>
                        <a:pt x="32" y="0"/>
                        <a:pt x="36" y="1"/>
                        <a:pt x="39" y="4"/>
                      </a:cubicBezTo>
                      <a:cubicBezTo>
                        <a:pt x="43" y="8"/>
                        <a:pt x="45" y="11"/>
                        <a:pt x="45" y="16"/>
                      </a:cubicBezTo>
                      <a:cubicBezTo>
                        <a:pt x="45" y="19"/>
                        <a:pt x="44" y="22"/>
                        <a:pt x="42" y="25"/>
                      </a:cubicBezTo>
                      <a:cubicBezTo>
                        <a:pt x="40" y="27"/>
                        <a:pt x="37" y="30"/>
                        <a:pt x="34" y="32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47" y="56"/>
                        <a:pt x="48" y="53"/>
                        <a:pt x="49" y="50"/>
                      </a:cubicBezTo>
                      <a:cubicBezTo>
                        <a:pt x="50" y="48"/>
                        <a:pt x="50" y="45"/>
                        <a:pt x="50" y="42"/>
                      </a:cubicBezTo>
                      <a:cubicBezTo>
                        <a:pt x="60" y="42"/>
                        <a:pt x="60" y="42"/>
                        <a:pt x="60" y="42"/>
                      </a:cubicBezTo>
                      <a:cubicBezTo>
                        <a:pt x="60" y="46"/>
                        <a:pt x="59" y="50"/>
                        <a:pt x="58" y="54"/>
                      </a:cubicBezTo>
                      <a:cubicBezTo>
                        <a:pt x="56" y="58"/>
                        <a:pt x="54" y="62"/>
                        <a:pt x="52" y="65"/>
                      </a:cubicBezTo>
                      <a:cubicBezTo>
                        <a:pt x="61" y="76"/>
                        <a:pt x="61" y="76"/>
                        <a:pt x="61" y="76"/>
                      </a:cubicBezTo>
                      <a:cubicBezTo>
                        <a:pt x="61" y="77"/>
                        <a:pt x="61" y="77"/>
                        <a:pt x="61" y="77"/>
                      </a:cubicBez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42" y="73"/>
                        <a:pt x="39" y="75"/>
                        <a:pt x="36" y="76"/>
                      </a:cubicBezTo>
                      <a:cubicBezTo>
                        <a:pt x="32" y="77"/>
                        <a:pt x="29" y="78"/>
                        <a:pt x="25" y="78"/>
                      </a:cubicBezTo>
                      <a:cubicBezTo>
                        <a:pt x="17" y="78"/>
                        <a:pt x="11" y="76"/>
                        <a:pt x="7" y="72"/>
                      </a:cubicBezTo>
                      <a:cubicBezTo>
                        <a:pt x="3" y="68"/>
                        <a:pt x="0" y="63"/>
                        <a:pt x="0" y="56"/>
                      </a:cubicBezTo>
                      <a:close/>
                      <a:moveTo>
                        <a:pt x="25" y="70"/>
                      </a:moveTo>
                      <a:cubicBezTo>
                        <a:pt x="28" y="70"/>
                        <a:pt x="30" y="69"/>
                        <a:pt x="32" y="68"/>
                      </a:cubicBezTo>
                      <a:cubicBezTo>
                        <a:pt x="35" y="68"/>
                        <a:pt x="37" y="66"/>
                        <a:pt x="39" y="65"/>
                      </a:cubicBezTo>
                      <a:cubicBezTo>
                        <a:pt x="21" y="42"/>
                        <a:pt x="21" y="42"/>
                        <a:pt x="21" y="42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5" y="46"/>
                        <a:pt x="13" y="48"/>
                        <a:pt x="12" y="50"/>
                      </a:cubicBezTo>
                      <a:cubicBezTo>
                        <a:pt x="11" y="53"/>
                        <a:pt x="11" y="54"/>
                        <a:pt x="11" y="56"/>
                      </a:cubicBezTo>
                      <a:cubicBezTo>
                        <a:pt x="11" y="60"/>
                        <a:pt x="12" y="63"/>
                        <a:pt x="14" y="66"/>
                      </a:cubicBezTo>
                      <a:cubicBezTo>
                        <a:pt x="17" y="68"/>
                        <a:pt x="20" y="70"/>
                        <a:pt x="25" y="70"/>
                      </a:cubicBezTo>
                      <a:close/>
                      <a:moveTo>
                        <a:pt x="17" y="18"/>
                      </a:moveTo>
                      <a:cubicBezTo>
                        <a:pt x="17" y="20"/>
                        <a:pt x="18" y="22"/>
                        <a:pt x="19" y="24"/>
                      </a:cubicBezTo>
                      <a:cubicBezTo>
                        <a:pt x="20" y="26"/>
                        <a:pt x="21" y="28"/>
                        <a:pt x="23" y="30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2" y="24"/>
                        <a:pt x="33" y="22"/>
                        <a:pt x="34" y="21"/>
                      </a:cubicBezTo>
                      <a:cubicBezTo>
                        <a:pt x="35" y="19"/>
                        <a:pt x="35" y="18"/>
                        <a:pt x="35" y="16"/>
                      </a:cubicBezTo>
                      <a:cubicBezTo>
                        <a:pt x="35" y="14"/>
                        <a:pt x="34" y="12"/>
                        <a:pt x="33" y="10"/>
                      </a:cubicBezTo>
                      <a:cubicBezTo>
                        <a:pt x="31" y="9"/>
                        <a:pt x="29" y="8"/>
                        <a:pt x="26" y="8"/>
                      </a:cubicBezTo>
                      <a:cubicBezTo>
                        <a:pt x="23" y="8"/>
                        <a:pt x="21" y="9"/>
                        <a:pt x="20" y="11"/>
                      </a:cubicBezTo>
                      <a:cubicBezTo>
                        <a:pt x="18" y="13"/>
                        <a:pt x="17" y="15"/>
                        <a:pt x="17" y="1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0" name="Google Shape;70;p7"/>
                <p:cNvSpPr/>
                <p:nvPr/>
              </p:nvSpPr>
              <p:spPr>
                <a:xfrm>
                  <a:off x="6721476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1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1" name="Google Shape;71;p7"/>
                <p:cNvSpPr/>
                <p:nvPr/>
              </p:nvSpPr>
              <p:spPr>
                <a:xfrm>
                  <a:off x="687228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8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2" name="Google Shape;72;p7"/>
                <p:cNvSpPr/>
                <p:nvPr/>
              </p:nvSpPr>
              <p:spPr>
                <a:xfrm>
                  <a:off x="70199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1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6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4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3" name="Google Shape;73;p7"/>
                <p:cNvSpPr/>
                <p:nvPr/>
              </p:nvSpPr>
              <p:spPr>
                <a:xfrm>
                  <a:off x="7178676" y="-355601"/>
                  <a:ext cx="28575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4" name="Google Shape;74;p7"/>
                <p:cNvSpPr/>
                <p:nvPr/>
              </p:nvSpPr>
              <p:spPr>
                <a:xfrm>
                  <a:off x="7232651" y="-323851"/>
                  <a:ext cx="77788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8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8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" name="Google Shape;75;p7"/>
                <p:cNvSpPr/>
                <p:nvPr/>
              </p:nvSpPr>
              <p:spPr>
                <a:xfrm>
                  <a:off x="7345363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0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" name="Google Shape;76;p7"/>
                <p:cNvSpPr/>
                <p:nvPr/>
              </p:nvSpPr>
              <p:spPr>
                <a:xfrm>
                  <a:off x="7570788" y="-292101"/>
                  <a:ext cx="123825" cy="20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79" extrusionOk="0">
                      <a:moveTo>
                        <a:pt x="48" y="32"/>
                      </a:moveTo>
                      <a:cubicBezTo>
                        <a:pt x="48" y="40"/>
                        <a:pt x="46" y="46"/>
                        <a:pt x="42" y="51"/>
                      </a:cubicBezTo>
                      <a:cubicBezTo>
                        <a:pt x="38" y="56"/>
                        <a:pt x="33" y="59"/>
                        <a:pt x="26" y="59"/>
                      </a:cubicBezTo>
                      <a:cubicBezTo>
                        <a:pt x="23" y="59"/>
                        <a:pt x="19" y="58"/>
                        <a:pt x="17" y="57"/>
                      </a:cubicBezTo>
                      <a:cubicBezTo>
                        <a:pt x="14" y="56"/>
                        <a:pt x="12" y="54"/>
                        <a:pt x="10" y="52"/>
                      </a:cubicBezTo>
                      <a:cubicBezTo>
                        <a:pt x="10" y="79"/>
                        <a:pt x="10" y="79"/>
                        <a:pt x="1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6"/>
                        <a:pt x="13" y="4"/>
                        <a:pt x="16" y="2"/>
                      </a:cubicBezTo>
                      <a:cubicBezTo>
                        <a:pt x="19" y="1"/>
                        <a:pt x="22" y="0"/>
                        <a:pt x="26" y="0"/>
                      </a:cubicBezTo>
                      <a:cubicBezTo>
                        <a:pt x="33" y="0"/>
                        <a:pt x="38" y="3"/>
                        <a:pt x="42" y="8"/>
                      </a:cubicBezTo>
                      <a:cubicBezTo>
                        <a:pt x="46" y="14"/>
                        <a:pt x="48" y="21"/>
                        <a:pt x="48" y="30"/>
                      </a:cubicBezTo>
                      <a:lnTo>
                        <a:pt x="48" y="32"/>
                      </a:lnTo>
                      <a:close/>
                      <a:moveTo>
                        <a:pt x="38" y="30"/>
                      </a:moveTo>
                      <a:cubicBezTo>
                        <a:pt x="38" y="24"/>
                        <a:pt x="36" y="19"/>
                        <a:pt x="34" y="15"/>
                      </a:cubicBezTo>
                      <a:cubicBezTo>
                        <a:pt x="31" y="11"/>
                        <a:pt x="28" y="9"/>
                        <a:pt x="23" y="9"/>
                      </a:cubicBezTo>
                      <a:cubicBezTo>
                        <a:pt x="20" y="9"/>
                        <a:pt x="17" y="9"/>
                        <a:pt x="15" y="11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1" y="46"/>
                        <a:pt x="13" y="47"/>
                        <a:pt x="15" y="49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8" y="51"/>
                        <a:pt x="31" y="49"/>
                        <a:pt x="34" y="45"/>
                      </a:cubicBezTo>
                      <a:cubicBezTo>
                        <a:pt x="36" y="42"/>
                        <a:pt x="38" y="37"/>
                        <a:pt x="38" y="32"/>
                      </a:cubicBezTo>
                      <a:lnTo>
                        <a:pt x="38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7" name="Google Shape;77;p7"/>
                <p:cNvSpPr/>
                <p:nvPr/>
              </p:nvSpPr>
              <p:spPr>
                <a:xfrm>
                  <a:off x="7729538" y="-292101"/>
                  <a:ext cx="71438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58" extrusionOk="0">
                      <a:moveTo>
                        <a:pt x="26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18" y="10"/>
                        <a:pt x="16" y="11"/>
                        <a:pt x="14" y="12"/>
                      </a:cubicBezTo>
                      <a:cubicBezTo>
                        <a:pt x="12" y="13"/>
                        <a:pt x="11" y="15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1" y="7"/>
                        <a:pt x="13" y="4"/>
                        <a:pt x="16" y="3"/>
                      </a:cubicBezTo>
                      <a:cubicBezTo>
                        <a:pt x="18" y="1"/>
                        <a:pt x="21" y="0"/>
                        <a:pt x="24" y="0"/>
                      </a:cubicBezTo>
                      <a:cubicBezTo>
                        <a:pt x="25" y="0"/>
                        <a:pt x="25" y="0"/>
                        <a:pt x="26" y="0"/>
                      </a:cubicBezTo>
                      <a:cubicBezTo>
                        <a:pt x="27" y="0"/>
                        <a:pt x="27" y="1"/>
                        <a:pt x="28" y="1"/>
                      </a:cubicBez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8" name="Google Shape;78;p7"/>
                <p:cNvSpPr/>
                <p:nvPr/>
              </p:nvSpPr>
              <p:spPr>
                <a:xfrm>
                  <a:off x="781526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" name="Google Shape;79;p7"/>
                <p:cNvSpPr/>
                <p:nvPr/>
              </p:nvSpPr>
              <p:spPr>
                <a:xfrm>
                  <a:off x="7962901" y="-292101"/>
                  <a:ext cx="11747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59" extrusionOk="0">
                      <a:moveTo>
                        <a:pt x="35" y="43"/>
                      </a:moveTo>
                      <a:cubicBezTo>
                        <a:pt x="35" y="40"/>
                        <a:pt x="34" y="39"/>
                        <a:pt x="32" y="37"/>
                      </a:cubicBezTo>
                      <a:cubicBezTo>
                        <a:pt x="30" y="36"/>
                        <a:pt x="27" y="34"/>
                        <a:pt x="22" y="33"/>
                      </a:cubicBezTo>
                      <a:cubicBezTo>
                        <a:pt x="15" y="32"/>
                        <a:pt x="10" y="30"/>
                        <a:pt x="7" y="27"/>
                      </a:cubicBezTo>
                      <a:cubicBezTo>
                        <a:pt x="3" y="25"/>
                        <a:pt x="2" y="21"/>
                        <a:pt x="2" y="17"/>
                      </a:cubicBezTo>
                      <a:cubicBezTo>
                        <a:pt x="2" y="12"/>
                        <a:pt x="4" y="8"/>
                        <a:pt x="7" y="5"/>
                      </a:cubicBezTo>
                      <a:cubicBezTo>
                        <a:pt x="11" y="2"/>
                        <a:pt x="16" y="0"/>
                        <a:pt x="23" y="0"/>
                      </a:cubicBezTo>
                      <a:cubicBezTo>
                        <a:pt x="29" y="0"/>
                        <a:pt x="34" y="2"/>
                        <a:pt x="38" y="5"/>
                      </a:cubicBezTo>
                      <a:cubicBezTo>
                        <a:pt x="42" y="9"/>
                        <a:pt x="44" y="13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5"/>
                        <a:pt x="33" y="13"/>
                        <a:pt x="31" y="11"/>
                      </a:cubicBezTo>
                      <a:cubicBezTo>
                        <a:pt x="29" y="9"/>
                        <a:pt x="26" y="8"/>
                        <a:pt x="23" y="8"/>
                      </a:cubicBezTo>
                      <a:cubicBezTo>
                        <a:pt x="19" y="8"/>
                        <a:pt x="16" y="9"/>
                        <a:pt x="15" y="11"/>
                      </a:cubicBezTo>
                      <a:cubicBezTo>
                        <a:pt x="13" y="12"/>
                        <a:pt x="12" y="14"/>
                        <a:pt x="12" y="16"/>
                      </a:cubicBezTo>
                      <a:cubicBezTo>
                        <a:pt x="12" y="19"/>
                        <a:pt x="13" y="20"/>
                        <a:pt x="14" y="22"/>
                      </a:cubicBezTo>
                      <a:cubicBezTo>
                        <a:pt x="16" y="23"/>
                        <a:pt x="19" y="24"/>
                        <a:pt x="24" y="25"/>
                      </a:cubicBezTo>
                      <a:cubicBezTo>
                        <a:pt x="31" y="27"/>
                        <a:pt x="36" y="29"/>
                        <a:pt x="40" y="31"/>
                      </a:cubicBezTo>
                      <a:cubicBezTo>
                        <a:pt x="43" y="34"/>
                        <a:pt x="45" y="38"/>
                        <a:pt x="45" y="42"/>
                      </a:cubicBezTo>
                      <a:cubicBezTo>
                        <a:pt x="45" y="47"/>
                        <a:pt x="43" y="51"/>
                        <a:pt x="39" y="54"/>
                      </a:cubicBezTo>
                      <a:cubicBezTo>
                        <a:pt x="35" y="57"/>
                        <a:pt x="29" y="59"/>
                        <a:pt x="23" y="59"/>
                      </a:cubicBezTo>
                      <a:cubicBezTo>
                        <a:pt x="16" y="59"/>
                        <a:pt x="10" y="57"/>
                        <a:pt x="6" y="53"/>
                      </a:cubicBezTo>
                      <a:cubicBezTo>
                        <a:pt x="2" y="50"/>
                        <a:pt x="0" y="45"/>
                        <a:pt x="0" y="41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4"/>
                        <a:pt x="11" y="46"/>
                        <a:pt x="14" y="48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7" y="51"/>
                        <a:pt x="29" y="50"/>
                        <a:pt x="31" y="48"/>
                      </a:cubicBezTo>
                      <a:cubicBezTo>
                        <a:pt x="34" y="47"/>
                        <a:pt x="35" y="45"/>
                        <a:pt x="35" y="43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0" name="Google Shape;80;p7"/>
                <p:cNvSpPr/>
                <p:nvPr/>
              </p:nvSpPr>
              <p:spPr>
                <a:xfrm>
                  <a:off x="8105776" y="-292101"/>
                  <a:ext cx="12382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3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3" y="14"/>
                        <a:pt x="8" y="8"/>
                      </a:cubicBezTo>
                      <a:cubicBezTo>
                        <a:pt x="12" y="3"/>
                        <a:pt x="18" y="0"/>
                        <a:pt x="25" y="0"/>
                      </a:cubicBezTo>
                      <a:cubicBezTo>
                        <a:pt x="32" y="0"/>
                        <a:pt x="38" y="2"/>
                        <a:pt x="42" y="7"/>
                      </a:cubicBezTo>
                      <a:cubicBezTo>
                        <a:pt x="46" y="12"/>
                        <a:pt x="48" y="18"/>
                        <a:pt x="48" y="25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8" y="49"/>
                        <a:pt x="21" y="51"/>
                        <a:pt x="26" y="51"/>
                      </a:cubicBezTo>
                      <a:cubicBezTo>
                        <a:pt x="30" y="51"/>
                        <a:pt x="33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5" y="58"/>
                        <a:pt x="31" y="59"/>
                        <a:pt x="26" y="59"/>
                      </a:cubicBezTo>
                      <a:close/>
                      <a:moveTo>
                        <a:pt x="25" y="8"/>
                      </a:moveTo>
                      <a:cubicBezTo>
                        <a:pt x="21" y="8"/>
                        <a:pt x="18" y="10"/>
                        <a:pt x="16" y="13"/>
                      </a:cubicBezTo>
                      <a:cubicBezTo>
                        <a:pt x="13" y="15"/>
                        <a:pt x="12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9" y="8"/>
                        <a:pt x="25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" name="Google Shape;81;p7"/>
                <p:cNvSpPr/>
                <p:nvPr/>
              </p:nvSpPr>
              <p:spPr>
                <a:xfrm>
                  <a:off x="8258176" y="-292101"/>
                  <a:ext cx="12065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7"/>
                <p:cNvSpPr/>
                <p:nvPr/>
              </p:nvSpPr>
              <p:spPr>
                <a:xfrm>
                  <a:off x="8401051" y="-323851"/>
                  <a:ext cx="80963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71" extrusionOk="0">
                      <a:moveTo>
                        <a:pt x="20" y="0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20" y="58"/>
                        <a:pt x="20" y="60"/>
                        <a:pt x="21" y="61"/>
                      </a:cubicBezTo>
                      <a:cubicBezTo>
                        <a:pt x="22" y="62"/>
                        <a:pt x="24" y="62"/>
                        <a:pt x="26" y="62"/>
                      </a:cubicBezTo>
                      <a:cubicBezTo>
                        <a:pt x="26" y="62"/>
                        <a:pt x="27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1" y="69"/>
                        <a:pt x="31" y="69"/>
                        <a:pt x="31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9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3" name="Google Shape;83;p7"/>
                <p:cNvSpPr/>
                <p:nvPr/>
              </p:nvSpPr>
              <p:spPr>
                <a:xfrm>
                  <a:off x="850741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" name="Google Shape;84;p7"/>
                <p:cNvSpPr/>
                <p:nvPr/>
              </p:nvSpPr>
              <p:spPr>
                <a:xfrm>
                  <a:off x="8650288" y="-323851"/>
                  <a:ext cx="79375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" name="Google Shape;85;p7"/>
                <p:cNvSpPr/>
                <p:nvPr/>
              </p:nvSpPr>
              <p:spPr>
                <a:xfrm>
                  <a:off x="8763001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6" name="Google Shape;86;p7"/>
                <p:cNvSpPr/>
                <p:nvPr/>
              </p:nvSpPr>
              <p:spPr>
                <a:xfrm>
                  <a:off x="8824913" y="-292101"/>
                  <a:ext cx="13176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59" extrusionOk="0">
                      <a:moveTo>
                        <a:pt x="0" y="29"/>
                      </a:moveTo>
                      <a:cubicBezTo>
                        <a:pt x="0" y="21"/>
                        <a:pt x="2" y="14"/>
                        <a:pt x="7" y="8"/>
                      </a:cubicBezTo>
                      <a:cubicBezTo>
                        <a:pt x="11" y="3"/>
                        <a:pt x="18" y="0"/>
                        <a:pt x="25" y="0"/>
                      </a:cubicBezTo>
                      <a:cubicBezTo>
                        <a:pt x="33" y="0"/>
                        <a:pt x="39" y="3"/>
                        <a:pt x="44" y="8"/>
                      </a:cubicBezTo>
                      <a:cubicBezTo>
                        <a:pt x="48" y="14"/>
                        <a:pt x="51" y="21"/>
                        <a:pt x="51" y="29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38"/>
                        <a:pt x="48" y="45"/>
                        <a:pt x="44" y="51"/>
                      </a:cubicBezTo>
                      <a:cubicBezTo>
                        <a:pt x="39" y="56"/>
                        <a:pt x="33" y="59"/>
                        <a:pt x="25" y="59"/>
                      </a:cubicBez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5"/>
                        <a:pt x="0" y="38"/>
                        <a:pt x="0" y="30"/>
                      </a:cubicBezTo>
                      <a:lnTo>
                        <a:pt x="0" y="29"/>
                      </a:lnTo>
                      <a:close/>
                      <a:moveTo>
                        <a:pt x="10" y="30"/>
                      </a:move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7" y="49"/>
                        <a:pt x="20" y="51"/>
                        <a:pt x="25" y="51"/>
                      </a:cubicBezTo>
                      <a:cubicBezTo>
                        <a:pt x="30" y="51"/>
                        <a:pt x="34" y="49"/>
                        <a:pt x="37" y="45"/>
                      </a:cubicBezTo>
                      <a:cubicBezTo>
                        <a:pt x="39" y="41"/>
                        <a:pt x="40" y="36"/>
                        <a:pt x="40" y="30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0" y="23"/>
                        <a:pt x="39" y="18"/>
                        <a:pt x="37" y="14"/>
                      </a:cubicBezTo>
                      <a:cubicBezTo>
                        <a:pt x="34" y="10"/>
                        <a:pt x="30" y="8"/>
                        <a:pt x="25" y="8"/>
                      </a:cubicBezTo>
                      <a:cubicBezTo>
                        <a:pt x="20" y="8"/>
                        <a:pt x="17" y="10"/>
                        <a:pt x="14" y="14"/>
                      </a:cubicBezTo>
                      <a:cubicBezTo>
                        <a:pt x="12" y="18"/>
                        <a:pt x="10" y="23"/>
                        <a:pt x="10" y="29"/>
                      </a:cubicBezTo>
                      <a:lnTo>
                        <a:pt x="10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" name="Google Shape;87;p7"/>
                <p:cNvSpPr/>
                <p:nvPr/>
              </p:nvSpPr>
              <p:spPr>
                <a:xfrm>
                  <a:off x="8988426" y="-292101"/>
                  <a:ext cx="119063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1" y="17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ctrTitle"/>
          </p:nvPr>
        </p:nvSpPr>
        <p:spPr>
          <a:xfrm>
            <a:off x="1341350" y="5804213"/>
            <a:ext cx="6858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Roboto Slab"/>
              <a:buNone/>
            </a:pPr>
            <a:r>
              <a:rPr lang="en-US" sz="2040" b="1"/>
              <a:t>20191784 이성철   20191733 박태원   20197118 강지훈</a:t>
            </a:r>
            <a:endParaRPr sz="2040"/>
          </a:p>
        </p:txBody>
      </p:sp>
      <p:sp>
        <p:nvSpPr>
          <p:cNvPr id="328" name="Google Shape;328;p36"/>
          <p:cNvSpPr/>
          <p:nvPr/>
        </p:nvSpPr>
        <p:spPr>
          <a:xfrm>
            <a:off x="116063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796770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6520911" y="2645776"/>
            <a:ext cx="1225200" cy="1225200"/>
          </a:xfrm>
          <a:prstGeom prst="rect">
            <a:avLst/>
          </a:prstGeom>
          <a:solidFill>
            <a:schemeClr val="accent1">
              <a:alpha val="8863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114872" y="3925349"/>
            <a:ext cx="1225771" cy="1225772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5239316" y="3925348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7796770" y="3925348"/>
            <a:ext cx="1225296" cy="1225296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43" y="3283213"/>
            <a:ext cx="3593873" cy="18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00" y="899050"/>
            <a:ext cx="8612152" cy="20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03525"/>
            <a:ext cx="914400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44775"/>
            <a:ext cx="9143999" cy="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90;p40">
            <a:extLst>
              <a:ext uri="{FF2B5EF4-FFF2-40B4-BE49-F238E27FC236}">
                <a16:creationId xmlns:a16="http://schemas.microsoft.com/office/drawing/2014/main" id="{E16F8718-7A01-A6B7-5388-0C86353545BA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5"/>
          <p:cNvSpPr txBox="1"/>
          <p:nvPr/>
        </p:nvSpPr>
        <p:spPr>
          <a:xfrm>
            <a:off x="285775" y="5533225"/>
            <a:ext cx="4058004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밀접한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경우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, 	            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X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미탐지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4273150" y="5450300"/>
            <a:ext cx="48579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기존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iou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비율을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20% -&gt; 40%</a:t>
            </a:r>
            <a:r>
              <a:rPr lang="ko-KR" altLang="en-US" sz="2400" dirty="0">
                <a:latin typeface="Lato"/>
                <a:ea typeface="Lato"/>
                <a:cs typeface="Lato"/>
                <a:sym typeface="Lato"/>
              </a:rPr>
              <a:t>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	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증가시켜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 및 개선방안</a:t>
            </a:r>
            <a:endParaRPr sz="1600" b="1"/>
          </a:p>
        </p:txBody>
      </p:sp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74" name="Google Shape;474;p45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4-2. 문제점</a:t>
            </a:r>
            <a:endParaRPr sz="2000" b="1"/>
          </a:p>
        </p:txBody>
      </p:sp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338" y="1280400"/>
            <a:ext cx="6654474" cy="3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/>
        </p:nvSpPr>
        <p:spPr>
          <a:xfrm>
            <a:off x="251929" y="5531266"/>
            <a:ext cx="39372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불안정한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박스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3853002" y="5510525"/>
            <a:ext cx="48579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정확한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작업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</a:t>
            </a:r>
            <a:r>
              <a:rPr lang="en-US" sz="23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및 </a:t>
            </a: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개선방안</a:t>
            </a:r>
            <a:endParaRPr sz="1600" b="1" dirty="0"/>
          </a:p>
        </p:txBody>
      </p:sp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4-3. 문제점</a:t>
            </a:r>
            <a:endParaRPr sz="2000" b="1"/>
          </a:p>
        </p:txBody>
      </p:sp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79B47F2B-94AA-AA22-2B52-3FE102BDEB8C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F65ACEE0-707B-996B-ED8C-1880FDCCF419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 txBox="1"/>
          <p:nvPr/>
        </p:nvSpPr>
        <p:spPr>
          <a:xfrm>
            <a:off x="268698" y="5349925"/>
            <a:ext cx="39372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구석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가려진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미탐지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어두운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부분의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데이터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부족으로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미흡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4188821" y="5246121"/>
            <a:ext cx="48579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가려지거나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어두운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또한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추가적인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통한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개선이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필요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114048" y="4975413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</a:t>
            </a:r>
            <a:r>
              <a:rPr lang="en-US" sz="23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및 </a:t>
            </a: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개선방안</a:t>
            </a:r>
            <a:endParaRPr sz="1600" b="1" dirty="0"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93" name="Google Shape;493;p47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4-4. 문제점</a:t>
            </a:r>
            <a:endParaRPr sz="2000" b="1"/>
          </a:p>
        </p:txBody>
      </p:sp>
      <p:pic>
        <p:nvPicPr>
          <p:cNvPr id="3" name="그림 2" descr="주방기기이(가) 표시된 사진&#10;&#10;자동 생성된 설명">
            <a:extLst>
              <a:ext uri="{FF2B5EF4-FFF2-40B4-BE49-F238E27FC236}">
                <a16:creationId xmlns:a16="http://schemas.microsoft.com/office/drawing/2014/main" id="{AA9FA9DE-D9AF-532D-CE65-9218A9F9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44" y="1314029"/>
            <a:ext cx="6721311" cy="3382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DD44ECB9-43E8-22CA-BFCD-BDBF216BFF51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8"/>
          <p:cNvSpPr txBox="1"/>
          <p:nvPr/>
        </p:nvSpPr>
        <p:spPr>
          <a:xfrm>
            <a:off x="285775" y="5533225"/>
            <a:ext cx="39372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활동량이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적은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중복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4120751" y="4932141"/>
            <a:ext cx="48579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영상에서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추출시에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더 </a:t>
            </a:r>
            <a:r>
              <a:rPr lang="ko-KR" altLang="en-US" sz="2400" dirty="0">
                <a:latin typeface="Lato"/>
                <a:ea typeface="Lato"/>
                <a:cs typeface="Lato"/>
                <a:sym typeface="Lato"/>
              </a:rPr>
              <a:t>큰 프레임으로 분할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다양한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패턴의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영상에서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추출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 및 개선방안</a:t>
            </a:r>
            <a:endParaRPr sz="1600" b="1"/>
          </a:p>
        </p:txBody>
      </p:sp>
      <p:sp>
        <p:nvSpPr>
          <p:cNvPr id="501" name="Google Shape;501;p48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502" name="Google Shape;502;p48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4-5. 문제점</a:t>
            </a:r>
            <a:endParaRPr sz="20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71488-F928-5F07-EAF0-2E4273D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" y="1558858"/>
            <a:ext cx="4352801" cy="3148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3BEA4-EAE0-4147-227A-9690A4F0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558858"/>
            <a:ext cx="4406650" cy="314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A3F01-CF7D-BB02-AB10-ED77243F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데모 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CAEC3-7599-9446-1A80-8100B72FD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176" y="1287939"/>
            <a:ext cx="7886700" cy="477837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최종 </a:t>
            </a:r>
            <a:r>
              <a:rPr lang="en-US" altLang="ko-KR" sz="1600" b="1" dirty="0"/>
              <a:t>2,700</a:t>
            </a:r>
            <a:r>
              <a:rPr lang="ko-KR" altLang="en-US" sz="1600" b="1" dirty="0"/>
              <a:t>개의 이미지로 학습시킨 결과</a:t>
            </a:r>
          </a:p>
        </p:txBody>
      </p:sp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D41DFB10-03B7-2851-3116-1B18F88B314E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5B01C-9A14-BDA0-7E29-12ED862B6DF1}"/>
              </a:ext>
            </a:extLst>
          </p:cNvPr>
          <p:cNvSpPr txBox="1"/>
          <p:nvPr/>
        </p:nvSpPr>
        <p:spPr>
          <a:xfrm>
            <a:off x="729573" y="2094955"/>
            <a:ext cx="203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용량 초과로 인해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129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/>
          <p:nvPr/>
        </p:nvSpPr>
        <p:spPr>
          <a:xfrm>
            <a:off x="0" y="1682476"/>
            <a:ext cx="9144000" cy="4252242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9"/>
          <p:cNvSpPr txBox="1"/>
          <p:nvPr/>
        </p:nvSpPr>
        <p:spPr>
          <a:xfrm>
            <a:off x="3573975" y="1959601"/>
            <a:ext cx="482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 </a:t>
            </a:r>
            <a:r>
              <a:rPr lang="en-US" sz="30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클래스</a:t>
            </a:r>
            <a:r>
              <a:rPr lang="en-US" sz="30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불균형</a:t>
            </a:r>
            <a:endParaRPr sz="3000" dirty="0"/>
          </a:p>
        </p:txBody>
      </p:sp>
      <p:sp>
        <p:nvSpPr>
          <p:cNvPr id="509" name="Google Shape;509;p49"/>
          <p:cNvSpPr txBox="1"/>
          <p:nvPr/>
        </p:nvSpPr>
        <p:spPr>
          <a:xfrm>
            <a:off x="3787100" y="2775200"/>
            <a:ext cx="52953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병의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종류와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특정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자세를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취하는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인스턴스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부족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인스턴스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부족으로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인해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수집이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어려워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낮은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정확도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활동성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분석과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상태를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모니터링하는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아이디어를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생각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주제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수정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l="4200" r="-4200"/>
          <a:stretch/>
        </p:blipFill>
        <p:spPr>
          <a:xfrm>
            <a:off x="0" y="1413224"/>
            <a:ext cx="3617875" cy="452149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축소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endParaRPr dirty="0"/>
          </a:p>
        </p:txBody>
      </p:sp>
      <p:sp>
        <p:nvSpPr>
          <p:cNvPr id="512" name="Google Shape;512;p49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이유</a:t>
            </a:r>
            <a:endParaRPr sz="2000" b="1"/>
          </a:p>
        </p:txBody>
      </p:sp>
      <p:sp>
        <p:nvSpPr>
          <p:cNvPr id="8" name="Google Shape;390;p40">
            <a:extLst>
              <a:ext uri="{FF2B5EF4-FFF2-40B4-BE49-F238E27FC236}">
                <a16:creationId xmlns:a16="http://schemas.microsoft.com/office/drawing/2014/main" id="{466AAE42-5537-D1C3-1BB6-37B45A5B4014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/>
        </p:nvSpPr>
        <p:spPr>
          <a:xfrm>
            <a:off x="628650" y="1979600"/>
            <a:ext cx="70731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아픈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증상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제자리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정지시간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수면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벽에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기댄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식사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적은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움직임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활동성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-&gt;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이동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거리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및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분석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각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이동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거리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측정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별 DB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저장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-&gt;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활동성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낮은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검출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목표 축소 및 변경</a:t>
            </a:r>
            <a:endParaRPr/>
          </a:p>
        </p:txBody>
      </p:sp>
      <p:sp>
        <p:nvSpPr>
          <p:cNvPr id="519" name="Google Shape;519;p50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목표1</a:t>
            </a:r>
            <a:endParaRPr sz="2000" b="1"/>
          </a:p>
        </p:txBody>
      </p:sp>
      <p:sp>
        <p:nvSpPr>
          <p:cNvPr id="5" name="Google Shape;390;p40">
            <a:extLst>
              <a:ext uri="{FF2B5EF4-FFF2-40B4-BE49-F238E27FC236}">
                <a16:creationId xmlns:a16="http://schemas.microsoft.com/office/drawing/2014/main" id="{71406CAC-03EB-1BE7-6CDD-4ABC0C854BB4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/>
        </p:nvSpPr>
        <p:spPr>
          <a:xfrm>
            <a:off x="4375353" y="2244320"/>
            <a:ext cx="3492000" cy="114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돈사의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이상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우려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폐사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확률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급증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3894116" y="1769759"/>
            <a:ext cx="3108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결집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상태</a:t>
            </a:r>
            <a:endParaRPr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26" name="Google Shape;5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03" y="1307475"/>
            <a:ext cx="2332147" cy="49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1"/>
          <p:cNvSpPr txBox="1"/>
          <p:nvPr/>
        </p:nvSpPr>
        <p:spPr>
          <a:xfrm>
            <a:off x="3851012" y="5166676"/>
            <a:ext cx="103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안정</a:t>
            </a:r>
            <a:endParaRPr sz="2800" b="1" dirty="0"/>
          </a:p>
        </p:txBody>
      </p:sp>
      <p:sp>
        <p:nvSpPr>
          <p:cNvPr id="528" name="Google Shape;528;p51"/>
          <p:cNvSpPr/>
          <p:nvPr/>
        </p:nvSpPr>
        <p:spPr>
          <a:xfrm>
            <a:off x="3466440" y="5689378"/>
            <a:ext cx="1841338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일어나지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않음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5419620" y="5180234"/>
            <a:ext cx="1295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보통</a:t>
            </a:r>
            <a:endParaRPr sz="2800" b="1" dirty="0"/>
          </a:p>
        </p:txBody>
      </p:sp>
      <p:sp>
        <p:nvSpPr>
          <p:cNvPr id="530" name="Google Shape;530;p51"/>
          <p:cNvSpPr/>
          <p:nvPr/>
        </p:nvSpPr>
        <p:spPr>
          <a:xfrm>
            <a:off x="5280809" y="5689378"/>
            <a:ext cx="154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적은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무리에서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일어남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7235627" y="5180234"/>
            <a:ext cx="1127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위험</a:t>
            </a:r>
            <a:endParaRPr sz="2800" b="1" dirty="0"/>
          </a:p>
        </p:txBody>
      </p:sp>
      <p:sp>
        <p:nvSpPr>
          <p:cNvPr id="532" name="Google Shape;532;p51"/>
          <p:cNvSpPr/>
          <p:nvPr/>
        </p:nvSpPr>
        <p:spPr>
          <a:xfrm>
            <a:off x="6959320" y="5689378"/>
            <a:ext cx="181606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많은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무리에서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일어남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116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049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3899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1"/>
          <p:cNvCxnSpPr/>
          <p:nvPr/>
        </p:nvCxnSpPr>
        <p:spPr>
          <a:xfrm>
            <a:off x="4228010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51"/>
          <p:cNvCxnSpPr/>
          <p:nvPr/>
        </p:nvCxnSpPr>
        <p:spPr>
          <a:xfrm>
            <a:off x="5895943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8" name="Google Shape;538;p51"/>
          <p:cNvCxnSpPr/>
          <p:nvPr/>
        </p:nvCxnSpPr>
        <p:spPr>
          <a:xfrm>
            <a:off x="7627793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9" name="Google Shape;539;p51"/>
          <p:cNvGrpSpPr/>
          <p:nvPr/>
        </p:nvGrpSpPr>
        <p:grpSpPr>
          <a:xfrm>
            <a:off x="5905468" y="4611253"/>
            <a:ext cx="323850" cy="225028"/>
            <a:chOff x="10088563" y="6775450"/>
            <a:chExt cx="431800" cy="300038"/>
          </a:xfrm>
        </p:grpSpPr>
        <p:sp>
          <p:nvSpPr>
            <p:cNvPr id="540" name="Google Shape;540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2" name="Google Shape;542;p51"/>
          <p:cNvGrpSpPr/>
          <p:nvPr/>
        </p:nvGrpSpPr>
        <p:grpSpPr>
          <a:xfrm>
            <a:off x="4237543" y="4611265"/>
            <a:ext cx="323850" cy="225028"/>
            <a:chOff x="10088563" y="6775450"/>
            <a:chExt cx="431800" cy="300038"/>
          </a:xfrm>
        </p:grpSpPr>
        <p:sp>
          <p:nvSpPr>
            <p:cNvPr id="543" name="Google Shape;543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5" name="Google Shape;545;p51"/>
          <p:cNvGrpSpPr/>
          <p:nvPr/>
        </p:nvGrpSpPr>
        <p:grpSpPr>
          <a:xfrm>
            <a:off x="7637331" y="4611253"/>
            <a:ext cx="323850" cy="225028"/>
            <a:chOff x="10088563" y="6775450"/>
            <a:chExt cx="431800" cy="300038"/>
          </a:xfrm>
        </p:grpSpPr>
        <p:sp>
          <p:nvSpPr>
            <p:cNvPr id="546" name="Google Shape;546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48" name="Google Shape;548;p51"/>
          <p:cNvSpPr txBox="1"/>
          <p:nvPr/>
        </p:nvSpPr>
        <p:spPr>
          <a:xfrm>
            <a:off x="3910840" y="3653431"/>
            <a:ext cx="310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3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위험성</a:t>
            </a:r>
            <a:r>
              <a:rPr lang="en-US" sz="23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분석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9" name="Google Shape;549;p51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목표 축소 및 변경</a:t>
            </a:r>
            <a:endParaRPr/>
          </a:p>
        </p:txBody>
      </p:sp>
      <p:sp>
        <p:nvSpPr>
          <p:cNvPr id="550" name="Google Shape;550;p51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목표2</a:t>
            </a:r>
            <a:endParaRPr sz="2000" b="1"/>
          </a:p>
        </p:txBody>
      </p:sp>
      <p:sp>
        <p:nvSpPr>
          <p:cNvPr id="29" name="Google Shape;390;p40">
            <a:extLst>
              <a:ext uri="{FF2B5EF4-FFF2-40B4-BE49-F238E27FC236}">
                <a16:creationId xmlns:a16="http://schemas.microsoft.com/office/drawing/2014/main" id="{A33B4B54-7169-4BB1-FDB9-8446B3B1B8D9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"/>
          <p:cNvSpPr/>
          <p:nvPr/>
        </p:nvSpPr>
        <p:spPr>
          <a:xfrm>
            <a:off x="0" y="1682513"/>
            <a:ext cx="9144000" cy="3582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52"/>
          <p:cNvSpPr txBox="1"/>
          <p:nvPr/>
        </p:nvSpPr>
        <p:spPr>
          <a:xfrm>
            <a:off x="4655600" y="2110701"/>
            <a:ext cx="4823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Our Apps</a:t>
            </a:r>
            <a:endParaRPr sz="1800" dirty="0"/>
          </a:p>
        </p:txBody>
      </p:sp>
      <p:sp>
        <p:nvSpPr>
          <p:cNvPr id="557" name="Google Shape;557;p52"/>
          <p:cNvSpPr/>
          <p:nvPr/>
        </p:nvSpPr>
        <p:spPr>
          <a:xfrm>
            <a:off x="4634489" y="3054289"/>
            <a:ext cx="450377" cy="4065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2"/>
          <p:cNvSpPr txBox="1"/>
          <p:nvPr/>
        </p:nvSpPr>
        <p:spPr>
          <a:xfrm>
            <a:off x="5194110" y="3005571"/>
            <a:ext cx="3936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낮은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활동성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순위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리스트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4655600" y="3601334"/>
            <a:ext cx="429266" cy="429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52"/>
          <p:cNvSpPr txBox="1"/>
          <p:nvPr/>
        </p:nvSpPr>
        <p:spPr>
          <a:xfrm>
            <a:off x="5194111" y="3565878"/>
            <a:ext cx="374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실시간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돈사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영상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4655600" y="4148402"/>
            <a:ext cx="429266" cy="4294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194110" y="4126208"/>
            <a:ext cx="4084800" cy="50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위험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레벨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알람</a:t>
            </a:r>
            <a:endParaRPr sz="24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5023" y="1456239"/>
            <a:ext cx="4161012" cy="54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7733" r="7742"/>
          <a:stretch/>
        </p:blipFill>
        <p:spPr>
          <a:xfrm>
            <a:off x="1128522" y="2091372"/>
            <a:ext cx="1789938" cy="31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500" y="1457800"/>
            <a:ext cx="2058850" cy="43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2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향후 계획</a:t>
            </a:r>
            <a:endParaRPr/>
          </a:p>
        </p:txBody>
      </p:sp>
      <p:sp>
        <p:nvSpPr>
          <p:cNvPr id="567" name="Google Shape;567;p52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앱 </a:t>
            </a:r>
            <a:endParaRPr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/>
          <p:nvPr/>
        </p:nvSpPr>
        <p:spPr>
          <a:xfrm>
            <a:off x="0" y="1682513"/>
            <a:ext cx="9144000" cy="3582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53"/>
          <p:cNvSpPr txBox="1"/>
          <p:nvPr/>
        </p:nvSpPr>
        <p:spPr>
          <a:xfrm>
            <a:off x="1763250" y="1848634"/>
            <a:ext cx="5617500" cy="325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구축한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기반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추적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진행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방학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중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개선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아픈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기준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추가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탐색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활용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방안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탐색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53"/>
          <p:cNvSpPr txBox="1">
            <a:spLocks noGrp="1"/>
          </p:cNvSpPr>
          <p:nvPr>
            <p:ph type="title"/>
          </p:nvPr>
        </p:nvSpPr>
        <p:spPr>
          <a:xfrm>
            <a:off x="628650" y="3298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향후 계획</a:t>
            </a:r>
            <a:endParaRPr/>
          </a:p>
        </p:txBody>
      </p:sp>
      <p:sp>
        <p:nvSpPr>
          <p:cNvPr id="5" name="Google Shape;390;p40">
            <a:extLst>
              <a:ext uri="{FF2B5EF4-FFF2-40B4-BE49-F238E27FC236}">
                <a16:creationId xmlns:a16="http://schemas.microsoft.com/office/drawing/2014/main" id="{A7F6A5ED-841D-A8DA-D372-9E067E786D27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6388325" y="154275"/>
            <a:ext cx="1307100" cy="125280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6415486" y="5071466"/>
            <a:ext cx="1252800" cy="1252800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500" y="-56100"/>
            <a:ext cx="2448625" cy="6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695397" y="660651"/>
            <a:ext cx="406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b="1" dirty="0" err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  <a:endParaRPr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589825" y="1997850"/>
            <a:ext cx="236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1 초기 목표</a:t>
            </a:r>
            <a:endParaRPr sz="2400" b="1">
              <a:solidFill>
                <a:schemeClr val="accent2"/>
              </a:solidFill>
              <a:latin typeface="+mn-ea"/>
              <a:ea typeface="+mn-ea"/>
              <a:cs typeface="Roboto Slab"/>
              <a:sym typeface="Roboto Slab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589824" y="4825166"/>
            <a:ext cx="267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7 향후 계획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6860217" y="3313659"/>
            <a:ext cx="101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589827" y="2966600"/>
            <a:ext cx="277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3 초기 탐지 결과</a:t>
            </a:r>
            <a:endParaRPr sz="2400" b="1">
              <a:solidFill>
                <a:schemeClr val="accent2"/>
              </a:solidFill>
              <a:latin typeface="+mn-ea"/>
              <a:ea typeface="+mn-ea"/>
              <a:cs typeface="Roboto Slab"/>
              <a:sym typeface="Roboto Slab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3589827" y="2452788"/>
            <a:ext cx="277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2 데이터셋 구축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3589825" y="3411850"/>
            <a:ext cx="236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4 개선 과정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3589828" y="4349700"/>
            <a:ext cx="3118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6 목표 축소 및 변경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3589824" y="3896225"/>
            <a:ext cx="267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5 데모 영상</a:t>
            </a:r>
            <a:endParaRPr sz="240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100000">
                <a:srgbClr val="FFFFFF">
                  <a:alpha val="8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/>
          <p:nvPr/>
        </p:nvSpPr>
        <p:spPr>
          <a:xfrm flipH="1">
            <a:off x="8099822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/>
          <p:nvPr/>
        </p:nvSpPr>
        <p:spPr>
          <a:xfrm flipH="1">
            <a:off x="6097191" y="87870"/>
            <a:ext cx="950119" cy="95011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54"/>
          <p:cNvSpPr/>
          <p:nvPr/>
        </p:nvSpPr>
        <p:spPr>
          <a:xfrm flipH="1">
            <a:off x="90488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54"/>
          <p:cNvSpPr/>
          <p:nvPr/>
        </p:nvSpPr>
        <p:spPr>
          <a:xfrm flipH="1">
            <a:off x="8099822" y="1085614"/>
            <a:ext cx="948928" cy="95131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54"/>
          <p:cNvSpPr/>
          <p:nvPr/>
        </p:nvSpPr>
        <p:spPr>
          <a:xfrm flipH="1">
            <a:off x="7099697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54"/>
          <p:cNvSpPr/>
          <p:nvPr/>
        </p:nvSpPr>
        <p:spPr>
          <a:xfrm flipH="1">
            <a:off x="1091803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54"/>
          <p:cNvSpPr/>
          <p:nvPr/>
        </p:nvSpPr>
        <p:spPr>
          <a:xfrm flipH="1">
            <a:off x="8101013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54"/>
          <p:cNvSpPr/>
          <p:nvPr/>
        </p:nvSpPr>
        <p:spPr>
          <a:xfrm flipH="1">
            <a:off x="3094434" y="5821441"/>
            <a:ext cx="950119" cy="94892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54"/>
          <p:cNvSpPr/>
          <p:nvPr/>
        </p:nvSpPr>
        <p:spPr>
          <a:xfrm flipH="1">
            <a:off x="2093118" y="5821441"/>
            <a:ext cx="950119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54"/>
          <p:cNvSpPr/>
          <p:nvPr/>
        </p:nvSpPr>
        <p:spPr>
          <a:xfrm flipH="1">
            <a:off x="91678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54"/>
          <p:cNvSpPr txBox="1"/>
          <p:nvPr/>
        </p:nvSpPr>
        <p:spPr>
          <a:xfrm>
            <a:off x="628650" y="2731624"/>
            <a:ext cx="78867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-US" sz="7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7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0" y="1374400"/>
            <a:ext cx="9144000" cy="330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628650" y="2615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초기목표</a:t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0" y="4302297"/>
            <a:ext cx="2853540" cy="1500769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107595" y="4322547"/>
            <a:ext cx="2873926" cy="43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3" y="1711475"/>
            <a:ext cx="2465600" cy="185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175" y="1711475"/>
            <a:ext cx="2546025" cy="18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/>
        </p:nvSpPr>
        <p:spPr>
          <a:xfrm>
            <a:off x="2474875" y="3844775"/>
            <a:ext cx="58977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•아픈 돼지 검출 알고리즘</a:t>
            </a:r>
            <a:endParaRPr sz="2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•사용자 인터페이스</a:t>
            </a: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•육안 상의 돼지의 이상 여부 파악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657225" y="26163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데이터 셋 구축</a:t>
            </a:r>
            <a:endParaRPr/>
          </a:p>
        </p:txBody>
      </p:sp>
      <p:sp>
        <p:nvSpPr>
          <p:cNvPr id="376" name="Google Shape;376;p39"/>
          <p:cNvSpPr txBox="1"/>
          <p:nvPr/>
        </p:nvSpPr>
        <p:spPr>
          <a:xfrm>
            <a:off x="3952674" y="2252125"/>
            <a:ext cx="423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•초기 학습데이터</a:t>
            </a:r>
            <a:endParaRPr sz="28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1304300"/>
            <a:ext cx="3211624" cy="47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7550196" y="2003606"/>
            <a:ext cx="1150175" cy="1345375"/>
          </a:xfrm>
          <a:custGeom>
            <a:avLst/>
            <a:gdLst/>
            <a:ahLst/>
            <a:cxnLst/>
            <a:rect l="l" t="t" r="r" b="b"/>
            <a:pathLst>
              <a:path w="160" h="210" extrusionOk="0">
                <a:moveTo>
                  <a:pt x="156" y="31"/>
                </a:moveTo>
                <a:cubicBezTo>
                  <a:pt x="130" y="31"/>
                  <a:pt x="130" y="31"/>
                  <a:pt x="130" y="31"/>
                </a:cubicBezTo>
                <a:cubicBezTo>
                  <a:pt x="130" y="5"/>
                  <a:pt x="130" y="5"/>
                  <a:pt x="130" y="5"/>
                </a:cubicBezTo>
                <a:cubicBezTo>
                  <a:pt x="130" y="2"/>
                  <a:pt x="128" y="0"/>
                  <a:pt x="1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2" y="2"/>
                  <a:pt x="82" y="5"/>
                </a:cubicBezTo>
                <a:cubicBezTo>
                  <a:pt x="82" y="31"/>
                  <a:pt x="82" y="31"/>
                  <a:pt x="82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4" y="31"/>
                  <a:pt x="52" y="33"/>
                  <a:pt x="52" y="35"/>
                </a:cubicBezTo>
                <a:cubicBezTo>
                  <a:pt x="52" y="38"/>
                  <a:pt x="52" y="38"/>
                  <a:pt x="52" y="38"/>
                </a:cubicBezTo>
                <a:cubicBezTo>
                  <a:pt x="42" y="40"/>
                  <a:pt x="31" y="45"/>
                  <a:pt x="21" y="55"/>
                </a:cubicBezTo>
                <a:cubicBezTo>
                  <a:pt x="12" y="64"/>
                  <a:pt x="5" y="76"/>
                  <a:pt x="7" y="95"/>
                </a:cubicBezTo>
                <a:cubicBezTo>
                  <a:pt x="8" y="100"/>
                  <a:pt x="14" y="105"/>
                  <a:pt x="10" y="113"/>
                </a:cubicBezTo>
                <a:cubicBezTo>
                  <a:pt x="10" y="113"/>
                  <a:pt x="0" y="129"/>
                  <a:pt x="1" y="131"/>
                </a:cubicBezTo>
                <a:cubicBezTo>
                  <a:pt x="1" y="131"/>
                  <a:pt x="1" y="136"/>
                  <a:pt x="8" y="136"/>
                </a:cubicBezTo>
                <a:cubicBezTo>
                  <a:pt x="8" y="136"/>
                  <a:pt x="10" y="137"/>
                  <a:pt x="9" y="141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7"/>
                  <a:pt x="10" y="149"/>
                  <a:pt x="13" y="150"/>
                </a:cubicBezTo>
                <a:cubicBezTo>
                  <a:pt x="13" y="150"/>
                  <a:pt x="14" y="150"/>
                  <a:pt x="13" y="151"/>
                </a:cubicBezTo>
                <a:cubicBezTo>
                  <a:pt x="13" y="151"/>
                  <a:pt x="11" y="153"/>
                  <a:pt x="14" y="157"/>
                </a:cubicBezTo>
                <a:cubicBezTo>
                  <a:pt x="15" y="159"/>
                  <a:pt x="17" y="161"/>
                  <a:pt x="16" y="165"/>
                </a:cubicBezTo>
                <a:cubicBezTo>
                  <a:pt x="16" y="165"/>
                  <a:pt x="14" y="172"/>
                  <a:pt x="17" y="174"/>
                </a:cubicBezTo>
                <a:cubicBezTo>
                  <a:pt x="17" y="174"/>
                  <a:pt x="21" y="178"/>
                  <a:pt x="34" y="177"/>
                </a:cubicBezTo>
                <a:cubicBezTo>
                  <a:pt x="39" y="176"/>
                  <a:pt x="48" y="174"/>
                  <a:pt x="53" y="180"/>
                </a:cubicBezTo>
                <a:cubicBezTo>
                  <a:pt x="53" y="180"/>
                  <a:pt x="65" y="204"/>
                  <a:pt x="66" y="210"/>
                </a:cubicBezTo>
                <a:cubicBezTo>
                  <a:pt x="66" y="210"/>
                  <a:pt x="88" y="172"/>
                  <a:pt x="114" y="166"/>
                </a:cubicBezTo>
                <a:cubicBezTo>
                  <a:pt x="114" y="166"/>
                  <a:pt x="107" y="151"/>
                  <a:pt x="120" y="133"/>
                </a:cubicBezTo>
                <a:cubicBezTo>
                  <a:pt x="120" y="133"/>
                  <a:pt x="137" y="112"/>
                  <a:pt x="137" y="100"/>
                </a:cubicBezTo>
                <a:cubicBezTo>
                  <a:pt x="137" y="100"/>
                  <a:pt x="139" y="91"/>
                  <a:pt x="134" y="78"/>
                </a:cubicBezTo>
                <a:cubicBezTo>
                  <a:pt x="156" y="78"/>
                  <a:pt x="156" y="78"/>
                  <a:pt x="156" y="78"/>
                </a:cubicBezTo>
                <a:cubicBezTo>
                  <a:pt x="158" y="78"/>
                  <a:pt x="160" y="76"/>
                  <a:pt x="160" y="73"/>
                </a:cubicBezTo>
                <a:cubicBezTo>
                  <a:pt x="160" y="35"/>
                  <a:pt x="160" y="35"/>
                  <a:pt x="160" y="35"/>
                </a:cubicBezTo>
                <a:cubicBezTo>
                  <a:pt x="160" y="33"/>
                  <a:pt x="158" y="31"/>
                  <a:pt x="156" y="31"/>
                </a:cubicBezTo>
                <a:close/>
                <a:moveTo>
                  <a:pt x="100" y="128"/>
                </a:moveTo>
                <a:cubicBezTo>
                  <a:pt x="89" y="129"/>
                  <a:pt x="88" y="121"/>
                  <a:pt x="83" y="116"/>
                </a:cubicBezTo>
                <a:cubicBezTo>
                  <a:pt x="82" y="116"/>
                  <a:pt x="82" y="116"/>
                  <a:pt x="81" y="116"/>
                </a:cubicBezTo>
                <a:cubicBezTo>
                  <a:pt x="68" y="116"/>
                  <a:pt x="70" y="103"/>
                  <a:pt x="65" y="99"/>
                </a:cubicBezTo>
                <a:cubicBezTo>
                  <a:pt x="53" y="90"/>
                  <a:pt x="36" y="98"/>
                  <a:pt x="27" y="89"/>
                </a:cubicBezTo>
                <a:cubicBezTo>
                  <a:pt x="25" y="86"/>
                  <a:pt x="22" y="83"/>
                  <a:pt x="22" y="79"/>
                </a:cubicBezTo>
                <a:cubicBezTo>
                  <a:pt x="21" y="70"/>
                  <a:pt x="23" y="66"/>
                  <a:pt x="28" y="61"/>
                </a:cubicBezTo>
                <a:cubicBezTo>
                  <a:pt x="35" y="53"/>
                  <a:pt x="44" y="49"/>
                  <a:pt x="52" y="47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6"/>
                  <a:pt x="54" y="78"/>
                  <a:pt x="57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2" y="107"/>
                  <a:pt x="84" y="109"/>
                  <a:pt x="87" y="109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26" y="109"/>
                  <a:pt x="126" y="108"/>
                  <a:pt x="127" y="108"/>
                </a:cubicBezTo>
                <a:cubicBezTo>
                  <a:pt x="123" y="120"/>
                  <a:pt x="112" y="128"/>
                  <a:pt x="100" y="128"/>
                </a:cubicBezTo>
                <a:close/>
                <a:moveTo>
                  <a:pt x="151" y="69"/>
                </a:moveTo>
                <a:cubicBezTo>
                  <a:pt x="125" y="69"/>
                  <a:pt x="125" y="69"/>
                  <a:pt x="125" y="69"/>
                </a:cubicBezTo>
                <a:cubicBezTo>
                  <a:pt x="123" y="69"/>
                  <a:pt x="120" y="71"/>
                  <a:pt x="120" y="73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92" y="99"/>
                  <a:pt x="92" y="99"/>
                  <a:pt x="92" y="99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1"/>
                  <a:pt x="90" y="69"/>
                  <a:pt x="87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40"/>
                  <a:pt x="61" y="40"/>
                  <a:pt x="61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90" y="40"/>
                  <a:pt x="92" y="38"/>
                  <a:pt x="92" y="35"/>
                </a:cubicBezTo>
                <a:cubicBezTo>
                  <a:pt x="92" y="10"/>
                  <a:pt x="92" y="10"/>
                  <a:pt x="92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0" y="38"/>
                  <a:pt x="123" y="40"/>
                  <a:pt x="125" y="40"/>
                </a:cubicBezTo>
                <a:cubicBezTo>
                  <a:pt x="151" y="40"/>
                  <a:pt x="151" y="40"/>
                  <a:pt x="151" y="40"/>
                </a:cubicBezTo>
                <a:lnTo>
                  <a:pt x="151" y="69"/>
                </a:lnTo>
                <a:close/>
                <a:moveTo>
                  <a:pt x="151" y="69"/>
                </a:moveTo>
                <a:cubicBezTo>
                  <a:pt x="151" y="69"/>
                  <a:pt x="151" y="69"/>
                  <a:pt x="151" y="69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64550"/>
            <a:ext cx="1923068" cy="6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 txBox="1"/>
          <p:nvPr/>
        </p:nvSpPr>
        <p:spPr>
          <a:xfrm>
            <a:off x="3952674" y="3348975"/>
            <a:ext cx="4230000" cy="20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dirty="0"/>
              <a:t>•</a:t>
            </a:r>
            <a:r>
              <a:rPr lang="en-US" sz="2800" b="1" dirty="0" err="1"/>
              <a:t>농축</a:t>
            </a:r>
            <a:r>
              <a:rPr lang="en-US" sz="2800" b="1" dirty="0"/>
              <a:t> </a:t>
            </a:r>
            <a:r>
              <a:rPr lang="en-US" sz="2800" b="1" dirty="0" err="1"/>
              <a:t>수산</a:t>
            </a:r>
            <a:r>
              <a:rPr lang="en-US" sz="2800" b="1" dirty="0"/>
              <a:t> </a:t>
            </a:r>
            <a:r>
              <a:rPr lang="en-US" sz="2800" b="1" dirty="0" err="1"/>
              <a:t>분야의</a:t>
            </a:r>
            <a:r>
              <a:rPr lang="en-US" sz="2800" b="1" dirty="0"/>
              <a:t>         </a:t>
            </a:r>
            <a:r>
              <a:rPr lang="en-US" sz="2800" b="1" dirty="0" err="1"/>
              <a:t>가축행동</a:t>
            </a:r>
            <a:r>
              <a:rPr lang="en-US" sz="2800" b="1" dirty="0"/>
              <a:t> </a:t>
            </a:r>
            <a:r>
              <a:rPr lang="en-US" sz="2800" b="1" dirty="0" err="1"/>
              <a:t>영상</a:t>
            </a:r>
            <a:r>
              <a:rPr lang="en-US" sz="2800" b="1" dirty="0"/>
              <a:t>               </a:t>
            </a:r>
            <a:r>
              <a:rPr lang="en-US" sz="2800" b="1" dirty="0" err="1"/>
              <a:t>구축‧활용</a:t>
            </a:r>
            <a:r>
              <a:rPr lang="en-US" sz="2800" b="1" dirty="0"/>
              <a:t> </a:t>
            </a:r>
            <a:r>
              <a:rPr lang="en-US" sz="2800" b="1" dirty="0" err="1"/>
              <a:t>가이드라인</a:t>
            </a:r>
            <a:endParaRPr sz="28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3952675" y="5041375"/>
            <a:ext cx="4591200" cy="108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dirty="0"/>
              <a:t>•Ex) 각 </a:t>
            </a:r>
            <a:r>
              <a:rPr lang="en-US" sz="2800" b="1" dirty="0" err="1"/>
              <a:t>돼지</a:t>
            </a:r>
            <a:r>
              <a:rPr lang="en-US" sz="2800" b="1" dirty="0"/>
              <a:t> </a:t>
            </a:r>
            <a:r>
              <a:rPr lang="en-US" sz="2800" b="1" dirty="0" err="1"/>
              <a:t>객체의</a:t>
            </a:r>
            <a:r>
              <a:rPr lang="en-US" sz="2800" b="1" dirty="0"/>
              <a:t> </a:t>
            </a:r>
            <a:r>
              <a:rPr lang="en-US" sz="2800" b="1" dirty="0" err="1"/>
              <a:t>박스</a:t>
            </a:r>
            <a:r>
              <a:rPr lang="en-US" sz="2800" b="1" dirty="0"/>
              <a:t>   </a:t>
            </a:r>
            <a:r>
              <a:rPr lang="en-US" sz="2800" b="1" dirty="0" err="1"/>
              <a:t>지정</a:t>
            </a:r>
            <a:r>
              <a:rPr lang="en-US" sz="2800" b="1" dirty="0"/>
              <a:t> </a:t>
            </a:r>
            <a:r>
              <a:rPr lang="en-US" sz="2800" b="1" dirty="0" err="1"/>
              <a:t>요령</a:t>
            </a:r>
            <a:r>
              <a:rPr lang="en-US" sz="2800" b="1" dirty="0"/>
              <a:t>, </a:t>
            </a:r>
            <a:r>
              <a:rPr lang="en-US" sz="2800" b="1" dirty="0" err="1"/>
              <a:t>검수기준</a:t>
            </a:r>
            <a:r>
              <a:rPr lang="en-US" sz="2800" b="1" dirty="0"/>
              <a:t> 등 </a:t>
            </a:r>
            <a:r>
              <a:rPr lang="en-US" sz="2800" b="1" dirty="0" err="1"/>
              <a:t>참고</a:t>
            </a:r>
            <a:endParaRPr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/>
          <p:nvPr/>
        </p:nvSpPr>
        <p:spPr>
          <a:xfrm>
            <a:off x="0" y="1374400"/>
            <a:ext cx="9144000" cy="330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628650" y="327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데이터 셋 구축</a:t>
            </a:r>
            <a:endParaRPr/>
          </a:p>
        </p:txBody>
      </p:sp>
      <p:sp>
        <p:nvSpPr>
          <p:cNvPr id="389" name="Google Shape;389;p40"/>
          <p:cNvSpPr txBox="1"/>
          <p:nvPr/>
        </p:nvSpPr>
        <p:spPr>
          <a:xfrm>
            <a:off x="107595" y="4322547"/>
            <a:ext cx="28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1250"/>
            <a:ext cx="2066200" cy="56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5563"/>
            <a:ext cx="1485725" cy="21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724" y="1365574"/>
            <a:ext cx="3198845" cy="21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4501875" y="4322550"/>
            <a:ext cx="4642200" cy="2100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66400"/>
            <a:ext cx="1485725" cy="18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725" y="3466400"/>
            <a:ext cx="3198850" cy="1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/>
        </p:nvSpPr>
        <p:spPr>
          <a:xfrm>
            <a:off x="4880550" y="2215875"/>
            <a:ext cx="40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4887600" y="2215875"/>
            <a:ext cx="4081200" cy="370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 b="1" dirty="0" err="1">
                <a:solidFill>
                  <a:srgbClr val="FFFFFF"/>
                </a:solidFill>
              </a:rPr>
              <a:t>좌측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실제</a:t>
            </a:r>
            <a:r>
              <a:rPr lang="en-US" sz="2800" b="1" dirty="0">
                <a:solidFill>
                  <a:srgbClr val="FFFFFF"/>
                </a:solidFill>
              </a:rPr>
              <a:t>    	         </a:t>
            </a:r>
            <a:r>
              <a:rPr lang="en-US" sz="2800" b="1" dirty="0" err="1">
                <a:solidFill>
                  <a:srgbClr val="FFFFFF"/>
                </a:solidFill>
              </a:rPr>
              <a:t>학습데이터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형태</a:t>
            </a:r>
            <a:endParaRPr sz="2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 b="1" dirty="0">
                <a:solidFill>
                  <a:srgbClr val="FFFFFF"/>
                </a:solidFill>
              </a:rPr>
              <a:t>4개의 </a:t>
            </a:r>
            <a:r>
              <a:rPr lang="en-US" sz="2800" b="1" dirty="0" err="1">
                <a:solidFill>
                  <a:srgbClr val="FFFFFF"/>
                </a:solidFill>
              </a:rPr>
              <a:t>클래스</a:t>
            </a:r>
            <a:r>
              <a:rPr lang="en-US" sz="2800" b="1" dirty="0">
                <a:solidFill>
                  <a:srgbClr val="FFFFFF"/>
                </a:solidFill>
              </a:rPr>
              <a:t>(</a:t>
            </a:r>
            <a:r>
              <a:rPr lang="en-US" sz="2800" b="1" dirty="0" err="1">
                <a:solidFill>
                  <a:srgbClr val="FFFFFF"/>
                </a:solidFill>
              </a:rPr>
              <a:t>자세</a:t>
            </a:r>
            <a:r>
              <a:rPr lang="en-US" sz="2800" b="1" dirty="0">
                <a:solidFill>
                  <a:srgbClr val="FFFFFF"/>
                </a:solidFill>
              </a:rPr>
              <a:t>)</a:t>
            </a:r>
            <a:endParaRPr sz="2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 dirty="0"/>
              <a:t>Train, Validation    </a:t>
            </a:r>
            <a:r>
              <a:rPr lang="en-US" sz="2800" b="1" dirty="0" err="1"/>
              <a:t>데이터</a:t>
            </a:r>
            <a:r>
              <a:rPr lang="en-US" sz="2800" b="1" dirty="0"/>
              <a:t> </a:t>
            </a:r>
            <a:r>
              <a:rPr lang="en-US" sz="2800" b="1" dirty="0" err="1"/>
              <a:t>비율</a:t>
            </a:r>
            <a:r>
              <a:rPr lang="en-US" sz="2800" b="1" dirty="0"/>
              <a:t> 8:2</a:t>
            </a:r>
            <a:endParaRPr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>
            <a:off x="0" y="1443800"/>
            <a:ext cx="9144000" cy="448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199514" y="4633326"/>
            <a:ext cx="204589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0 = </a:t>
            </a:r>
            <a:r>
              <a:rPr lang="en-US" sz="28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side_lying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 rotWithShape="1">
          <a:blip r:embed="rId3">
            <a:alphaModFix/>
          </a:blip>
          <a:srcRect l="8349"/>
          <a:stretch/>
        </p:blipFill>
        <p:spPr>
          <a:xfrm>
            <a:off x="246200" y="2291027"/>
            <a:ext cx="1952525" cy="217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856" y="2291027"/>
            <a:ext cx="2040475" cy="21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2421627" y="4718679"/>
            <a:ext cx="213093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1 = </a:t>
            </a:r>
            <a:r>
              <a:rPr lang="en-US" sz="28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belly_lying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09" y="2291027"/>
            <a:ext cx="1952525" cy="21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4702171" y="4787226"/>
            <a:ext cx="199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2 = sitting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212" y="2291027"/>
            <a:ext cx="1999200" cy="21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6896212" y="4806720"/>
            <a:ext cx="199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3 = standing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데이터 셋 구축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4가지의 클래스(자세)</a:t>
            </a:r>
            <a:endParaRPr sz="2000" b="1"/>
          </a:p>
        </p:txBody>
      </p:sp>
      <p:sp>
        <p:nvSpPr>
          <p:cNvPr id="17" name="Google Shape;390;p40">
            <a:extLst>
              <a:ext uri="{FF2B5EF4-FFF2-40B4-BE49-F238E27FC236}">
                <a16:creationId xmlns:a16="http://schemas.microsoft.com/office/drawing/2014/main" id="{E0569A98-8FB1-C0DA-AD03-BCAD1C83B6A8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023975"/>
            <a:ext cx="7731001" cy="25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데이터 셋 구축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628650" y="14120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Yolov5 모델 종류</a:t>
            </a:r>
            <a:endParaRPr sz="2000" b="1"/>
          </a:p>
        </p:txBody>
      </p:sp>
      <p:sp>
        <p:nvSpPr>
          <p:cNvPr id="425" name="Google Shape;425;p42"/>
          <p:cNvSpPr/>
          <p:nvPr/>
        </p:nvSpPr>
        <p:spPr>
          <a:xfrm>
            <a:off x="402875" y="1873261"/>
            <a:ext cx="2022600" cy="2879100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402875" y="5321339"/>
            <a:ext cx="811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➢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4가지의 모델 중에  가장 가벼운 yolov5s를 사용  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초기 탐지 결과</a:t>
            </a: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 err="1"/>
              <a:t>탐지</a:t>
            </a:r>
            <a:r>
              <a:rPr lang="en-US" sz="2000" b="1" dirty="0"/>
              <a:t> </a:t>
            </a:r>
            <a:r>
              <a:rPr lang="en-US" sz="2000" b="1" dirty="0" err="1"/>
              <a:t>결과</a:t>
            </a:r>
            <a:r>
              <a:rPr lang="en-US" sz="2000" b="1" dirty="0"/>
              <a:t> </a:t>
            </a:r>
            <a:r>
              <a:rPr lang="en-US" sz="2000" b="1" dirty="0" err="1"/>
              <a:t>영상</a:t>
            </a:r>
            <a:endParaRPr sz="2000" b="1" dirty="0"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44" y="1373506"/>
            <a:ext cx="3251425" cy="30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/>
          <p:nvPr/>
        </p:nvSpPr>
        <p:spPr>
          <a:xfrm>
            <a:off x="364950" y="4622100"/>
            <a:ext cx="40206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초기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데이터셋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총 1200장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일부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만이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탐지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4614100" y="4290025"/>
            <a:ext cx="44097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정확도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50%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미만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양적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문제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이외에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단계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문제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추측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390;p40">
            <a:extLst>
              <a:ext uri="{FF2B5EF4-FFF2-40B4-BE49-F238E27FC236}">
                <a16:creationId xmlns:a16="http://schemas.microsoft.com/office/drawing/2014/main" id="{83E1B626-BEA7-0F11-1F15-D1BF09ED413E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4-1. 문제점</a:t>
            </a:r>
            <a:endParaRPr sz="2000" b="1"/>
          </a:p>
        </p:txBody>
      </p:sp>
      <p:sp>
        <p:nvSpPr>
          <p:cNvPr id="443" name="Google Shape;443;p44"/>
          <p:cNvSpPr txBox="1"/>
          <p:nvPr/>
        </p:nvSpPr>
        <p:spPr>
          <a:xfrm>
            <a:off x="-102637" y="1675625"/>
            <a:ext cx="6054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움직이는 돼지만 레이블링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4452288" y="1650425"/>
            <a:ext cx="4782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정지한 돼지 또한 레이블링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0725"/>
            <a:ext cx="4376126" cy="4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 rotWithShape="1">
          <a:blip r:embed="rId4">
            <a:alphaModFix/>
          </a:blip>
          <a:srcRect l="4534"/>
          <a:stretch/>
        </p:blipFill>
        <p:spPr>
          <a:xfrm>
            <a:off x="4767875" y="2400725"/>
            <a:ext cx="4376126" cy="44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9" y="3048213"/>
            <a:ext cx="7470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2468" y="4552975"/>
            <a:ext cx="12273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6150" y="3702925"/>
            <a:ext cx="1302800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9275" y="2763225"/>
            <a:ext cx="14510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7879" y="2763225"/>
            <a:ext cx="6547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7879" y="2400725"/>
            <a:ext cx="10072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3050" y="2400725"/>
            <a:ext cx="1451000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4350" y="3179500"/>
            <a:ext cx="1302800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4050" y="3900725"/>
            <a:ext cx="1663875" cy="2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52275" y="4354500"/>
            <a:ext cx="1111775" cy="2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17150" y="4725375"/>
            <a:ext cx="966400" cy="2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89275" y="2887525"/>
            <a:ext cx="654725" cy="1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56350" y="2627575"/>
            <a:ext cx="1332925" cy="1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51325" y="4778800"/>
            <a:ext cx="1147175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72150" y="6175175"/>
            <a:ext cx="871850" cy="11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156350" y="5945650"/>
            <a:ext cx="1451000" cy="17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283325" y="5581625"/>
            <a:ext cx="871850" cy="2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18347" y="6175175"/>
            <a:ext cx="747075" cy="14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/>
          <p:nvPr/>
        </p:nvSpPr>
        <p:spPr>
          <a:xfrm>
            <a:off x="3718750" y="5117750"/>
            <a:ext cx="1574400" cy="100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    개선 후 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540</Words>
  <Application>Microsoft Office PowerPoint</Application>
  <PresentationFormat>화면 슬라이드 쇼(4:3)</PresentationFormat>
  <Paragraphs>132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Lato</vt:lpstr>
      <vt:lpstr>Arial</vt:lpstr>
      <vt:lpstr>Roboto Slab</vt:lpstr>
      <vt:lpstr>Calibri</vt:lpstr>
      <vt:lpstr>Office Theme</vt:lpstr>
      <vt:lpstr>1_Office Theme</vt:lpstr>
      <vt:lpstr>20191784 이성철   20191733 박태원   20197118 강지훈</vt:lpstr>
      <vt:lpstr>목차</vt:lpstr>
      <vt:lpstr>1 초기목표</vt:lpstr>
      <vt:lpstr>2 데이터 셋 구축</vt:lpstr>
      <vt:lpstr>2-1 데이터 셋 구축</vt:lpstr>
      <vt:lpstr>2-2 데이터 셋 구축</vt:lpstr>
      <vt:lpstr>2-2 데이터 셋 구축</vt:lpstr>
      <vt:lpstr>3. 초기 탐지 결과</vt:lpstr>
      <vt:lpstr>4. 개선 과정</vt:lpstr>
      <vt:lpstr>4. 개선 과정</vt:lpstr>
      <vt:lpstr>4. 개선 과정</vt:lpstr>
      <vt:lpstr>4. 개선 과정</vt:lpstr>
      <vt:lpstr>4. 개선 과정</vt:lpstr>
      <vt:lpstr>5. 데모 영상</vt:lpstr>
      <vt:lpstr>6. 목표 축소 및 변경</vt:lpstr>
      <vt:lpstr>6. 목표 축소 및 변경</vt:lpstr>
      <vt:lpstr>6. 목표 축소 및 변경</vt:lpstr>
      <vt:lpstr>7. 향후 계획</vt:lpstr>
      <vt:lpstr>7.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20191784 이성철   20191733 박태원   20197118 강지훈</dc:title>
  <cp:lastModifiedBy>박 태원</cp:lastModifiedBy>
  <cp:revision>13</cp:revision>
  <dcterms:modified xsi:type="dcterms:W3CDTF">2022-12-07T07:41:24Z</dcterms:modified>
</cp:coreProperties>
</file>